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17884D-4049-43D7-A34C-4CC5D0179CC5}" v="47" dt="2024-09-08T09:41:22.52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370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rmand Overney" userId="021c2551-b863-4695-8a3f-3e3baa78376c" providerId="ADAL" clId="{EE17884D-4049-43D7-A34C-4CC5D0179CC5}"/>
    <pc:docChg chg="undo custSel modSld">
      <pc:chgData name="Normand Overney" userId="021c2551-b863-4695-8a3f-3e3baa78376c" providerId="ADAL" clId="{EE17884D-4049-43D7-A34C-4CC5D0179CC5}" dt="2024-09-08T09:41:23.708" v="172" actId="14100"/>
      <pc:docMkLst>
        <pc:docMk/>
      </pc:docMkLst>
      <pc:sldChg chg="modSp mod">
        <pc:chgData name="Normand Overney" userId="021c2551-b863-4695-8a3f-3e3baa78376c" providerId="ADAL" clId="{EE17884D-4049-43D7-A34C-4CC5D0179CC5}" dt="2024-09-08T07:36:59.269" v="97" actId="20577"/>
        <pc:sldMkLst>
          <pc:docMk/>
          <pc:sldMk cId="0" sldId="257"/>
        </pc:sldMkLst>
        <pc:spChg chg="mod">
          <ac:chgData name="Normand Overney" userId="021c2551-b863-4695-8a3f-3e3baa78376c" providerId="ADAL" clId="{EE17884D-4049-43D7-A34C-4CC5D0179CC5}" dt="2024-09-08T07:36:59.269" v="97" actId="20577"/>
          <ac:spMkLst>
            <pc:docMk/>
            <pc:sldMk cId="0" sldId="257"/>
            <ac:spMk id="7" creationId="{00000000-0000-0000-0000-000000000000}"/>
          </ac:spMkLst>
        </pc:spChg>
      </pc:sldChg>
      <pc:sldChg chg="addSp delSp modSp mod">
        <pc:chgData name="Normand Overney" userId="021c2551-b863-4695-8a3f-3e3baa78376c" providerId="ADAL" clId="{EE17884D-4049-43D7-A34C-4CC5D0179CC5}" dt="2024-09-08T07:42:45.491" v="122" actId="1076"/>
        <pc:sldMkLst>
          <pc:docMk/>
          <pc:sldMk cId="0" sldId="259"/>
        </pc:sldMkLst>
        <pc:spChg chg="mod">
          <ac:chgData name="Normand Overney" userId="021c2551-b863-4695-8a3f-3e3baa78376c" providerId="ADAL" clId="{EE17884D-4049-43D7-A34C-4CC5D0179CC5}" dt="2024-09-08T07:28:32.284" v="43" actId="14100"/>
          <ac:spMkLst>
            <pc:docMk/>
            <pc:sldMk cId="0" sldId="259"/>
            <ac:spMk id="9" creationId="{00000000-0000-0000-0000-000000000000}"/>
          </ac:spMkLst>
        </pc:spChg>
        <pc:spChg chg="del mod">
          <ac:chgData name="Normand Overney" userId="021c2551-b863-4695-8a3f-3e3baa78376c" providerId="ADAL" clId="{EE17884D-4049-43D7-A34C-4CC5D0179CC5}" dt="2024-09-08T07:28:27.501" v="42" actId="478"/>
          <ac:spMkLst>
            <pc:docMk/>
            <pc:sldMk cId="0" sldId="259"/>
            <ac:spMk id="10" creationId="{00000000-0000-0000-0000-000000000000}"/>
          </ac:spMkLst>
        </pc:spChg>
        <pc:spChg chg="mod">
          <ac:chgData name="Normand Overney" userId="021c2551-b863-4695-8a3f-3e3baa78376c" providerId="ADAL" clId="{EE17884D-4049-43D7-A34C-4CC5D0179CC5}" dt="2024-09-08T07:28:47.299" v="45" actId="14100"/>
          <ac:spMkLst>
            <pc:docMk/>
            <pc:sldMk cId="0" sldId="259"/>
            <ac:spMk id="11" creationId="{00000000-0000-0000-0000-000000000000}"/>
          </ac:spMkLst>
        </pc:spChg>
        <pc:picChg chg="add del mod modCrop">
          <ac:chgData name="Normand Overney" userId="021c2551-b863-4695-8a3f-3e3baa78376c" providerId="ADAL" clId="{EE17884D-4049-43D7-A34C-4CC5D0179CC5}" dt="2024-09-08T07:40:31.194" v="113" actId="478"/>
          <ac:picMkLst>
            <pc:docMk/>
            <pc:sldMk cId="0" sldId="259"/>
            <ac:picMk id="16" creationId="{80C5ED5F-22BC-A5A2-E69E-167AB7370925}"/>
          </ac:picMkLst>
        </pc:picChg>
        <pc:picChg chg="add mod">
          <ac:chgData name="Normand Overney" userId="021c2551-b863-4695-8a3f-3e3baa78376c" providerId="ADAL" clId="{EE17884D-4049-43D7-A34C-4CC5D0179CC5}" dt="2024-09-08T07:42:45.491" v="122" actId="1076"/>
          <ac:picMkLst>
            <pc:docMk/>
            <pc:sldMk cId="0" sldId="259"/>
            <ac:picMk id="18" creationId="{5A5A9CC3-21DA-5A92-DFF2-F9418846B0D3}"/>
          </ac:picMkLst>
        </pc:picChg>
      </pc:sldChg>
      <pc:sldChg chg="addSp modSp">
        <pc:chgData name="Normand Overney" userId="021c2551-b863-4695-8a3f-3e3baa78376c" providerId="ADAL" clId="{EE17884D-4049-43D7-A34C-4CC5D0179CC5}" dt="2024-09-08T07:42:50.466" v="123"/>
        <pc:sldMkLst>
          <pc:docMk/>
          <pc:sldMk cId="0" sldId="260"/>
        </pc:sldMkLst>
        <pc:picChg chg="add mod">
          <ac:chgData name="Normand Overney" userId="021c2551-b863-4695-8a3f-3e3baa78376c" providerId="ADAL" clId="{EE17884D-4049-43D7-A34C-4CC5D0179CC5}" dt="2024-09-08T07:42:50.466" v="123"/>
          <ac:picMkLst>
            <pc:docMk/>
            <pc:sldMk cId="0" sldId="260"/>
            <ac:picMk id="11" creationId="{9915B41F-3446-DF73-428A-D613DAF793EB}"/>
          </ac:picMkLst>
        </pc:picChg>
      </pc:sldChg>
      <pc:sldChg chg="addSp modSp">
        <pc:chgData name="Normand Overney" userId="021c2551-b863-4695-8a3f-3e3baa78376c" providerId="ADAL" clId="{EE17884D-4049-43D7-A34C-4CC5D0179CC5}" dt="2024-09-08T07:42:53.275" v="124"/>
        <pc:sldMkLst>
          <pc:docMk/>
          <pc:sldMk cId="0" sldId="261"/>
        </pc:sldMkLst>
        <pc:picChg chg="add mod">
          <ac:chgData name="Normand Overney" userId="021c2551-b863-4695-8a3f-3e3baa78376c" providerId="ADAL" clId="{EE17884D-4049-43D7-A34C-4CC5D0179CC5}" dt="2024-09-08T07:42:53.275" v="124"/>
          <ac:picMkLst>
            <pc:docMk/>
            <pc:sldMk cId="0" sldId="261"/>
            <ac:picMk id="6" creationId="{795495C0-40F7-74BE-C529-6DBAF423ADEE}"/>
          </ac:picMkLst>
        </pc:picChg>
      </pc:sldChg>
      <pc:sldChg chg="addSp modSp mod">
        <pc:chgData name="Normand Overney" userId="021c2551-b863-4695-8a3f-3e3baa78376c" providerId="ADAL" clId="{EE17884D-4049-43D7-A34C-4CC5D0179CC5}" dt="2024-09-08T08:19:12.071" v="159" actId="20577"/>
        <pc:sldMkLst>
          <pc:docMk/>
          <pc:sldMk cId="0" sldId="262"/>
        </pc:sldMkLst>
        <pc:spChg chg="mod">
          <ac:chgData name="Normand Overney" userId="021c2551-b863-4695-8a3f-3e3baa78376c" providerId="ADAL" clId="{EE17884D-4049-43D7-A34C-4CC5D0179CC5}" dt="2024-09-08T08:19:12.071" v="159" actId="20577"/>
          <ac:spMkLst>
            <pc:docMk/>
            <pc:sldMk cId="0" sldId="262"/>
            <ac:spMk id="6" creationId="{00000000-0000-0000-0000-000000000000}"/>
          </ac:spMkLst>
        </pc:spChg>
        <pc:spChg chg="mod">
          <ac:chgData name="Normand Overney" userId="021c2551-b863-4695-8a3f-3e3baa78376c" providerId="ADAL" clId="{EE17884D-4049-43D7-A34C-4CC5D0179CC5}" dt="2024-09-08T08:19:01.825" v="152" actId="1076"/>
          <ac:spMkLst>
            <pc:docMk/>
            <pc:sldMk cId="0" sldId="262"/>
            <ac:spMk id="9" creationId="{00000000-0000-0000-0000-000000000000}"/>
          </ac:spMkLst>
        </pc:spChg>
        <pc:picChg chg="add mod">
          <ac:chgData name="Normand Overney" userId="021c2551-b863-4695-8a3f-3e3baa78376c" providerId="ADAL" clId="{EE17884D-4049-43D7-A34C-4CC5D0179CC5}" dt="2024-09-08T07:42:56.701" v="125"/>
          <ac:picMkLst>
            <pc:docMk/>
            <pc:sldMk cId="0" sldId="262"/>
            <ac:picMk id="10" creationId="{0A59DB4D-85A7-E340-021D-9AF0E5BA667A}"/>
          </ac:picMkLst>
        </pc:picChg>
      </pc:sldChg>
      <pc:sldChg chg="addSp modSp mod">
        <pc:chgData name="Normand Overney" userId="021c2551-b863-4695-8a3f-3e3baa78376c" providerId="ADAL" clId="{EE17884D-4049-43D7-A34C-4CC5D0179CC5}" dt="2024-09-08T07:42:59.920" v="126"/>
        <pc:sldMkLst>
          <pc:docMk/>
          <pc:sldMk cId="0" sldId="263"/>
        </pc:sldMkLst>
        <pc:spChg chg="mod">
          <ac:chgData name="Normand Overney" userId="021c2551-b863-4695-8a3f-3e3baa78376c" providerId="ADAL" clId="{EE17884D-4049-43D7-A34C-4CC5D0179CC5}" dt="2024-09-08T07:31:17.415" v="69" actId="20577"/>
          <ac:spMkLst>
            <pc:docMk/>
            <pc:sldMk cId="0" sldId="263"/>
            <ac:spMk id="4" creationId="{00000000-0000-0000-0000-000000000000}"/>
          </ac:spMkLst>
        </pc:spChg>
        <pc:picChg chg="add mod">
          <ac:chgData name="Normand Overney" userId="021c2551-b863-4695-8a3f-3e3baa78376c" providerId="ADAL" clId="{EE17884D-4049-43D7-A34C-4CC5D0179CC5}" dt="2024-09-08T07:42:59.920" v="126"/>
          <ac:picMkLst>
            <pc:docMk/>
            <pc:sldMk cId="0" sldId="263"/>
            <ac:picMk id="6" creationId="{B4C61321-FCAA-BF48-E3F4-A3AABDB7EC12}"/>
          </ac:picMkLst>
        </pc:picChg>
      </pc:sldChg>
      <pc:sldChg chg="addSp modSp mod">
        <pc:chgData name="Normand Overney" userId="021c2551-b863-4695-8a3f-3e3baa78376c" providerId="ADAL" clId="{EE17884D-4049-43D7-A34C-4CC5D0179CC5}" dt="2024-09-08T07:43:02.306" v="127"/>
        <pc:sldMkLst>
          <pc:docMk/>
          <pc:sldMk cId="0" sldId="264"/>
        </pc:sldMkLst>
        <pc:spChg chg="mod">
          <ac:chgData name="Normand Overney" userId="021c2551-b863-4695-8a3f-3e3baa78376c" providerId="ADAL" clId="{EE17884D-4049-43D7-A34C-4CC5D0179CC5}" dt="2024-09-08T07:31:35.918" v="72" actId="20577"/>
          <ac:spMkLst>
            <pc:docMk/>
            <pc:sldMk cId="0" sldId="264"/>
            <ac:spMk id="3" creationId="{00000000-0000-0000-0000-000000000000}"/>
          </ac:spMkLst>
        </pc:spChg>
        <pc:picChg chg="add mod">
          <ac:chgData name="Normand Overney" userId="021c2551-b863-4695-8a3f-3e3baa78376c" providerId="ADAL" clId="{EE17884D-4049-43D7-A34C-4CC5D0179CC5}" dt="2024-09-08T07:43:02.306" v="127"/>
          <ac:picMkLst>
            <pc:docMk/>
            <pc:sldMk cId="0" sldId="264"/>
            <ac:picMk id="5" creationId="{4328062E-39E8-01F9-5D97-D7593405E511}"/>
          </ac:picMkLst>
        </pc:picChg>
      </pc:sldChg>
      <pc:sldChg chg="addSp modSp mod">
        <pc:chgData name="Normand Overney" userId="021c2551-b863-4695-8a3f-3e3baa78376c" providerId="ADAL" clId="{EE17884D-4049-43D7-A34C-4CC5D0179CC5}" dt="2024-09-08T07:43:09.259" v="128"/>
        <pc:sldMkLst>
          <pc:docMk/>
          <pc:sldMk cId="0" sldId="265"/>
        </pc:sldMkLst>
        <pc:spChg chg="mod">
          <ac:chgData name="Normand Overney" userId="021c2551-b863-4695-8a3f-3e3baa78376c" providerId="ADAL" clId="{EE17884D-4049-43D7-A34C-4CC5D0179CC5}" dt="2024-09-08T07:30:41.838" v="51" actId="20577"/>
          <ac:spMkLst>
            <pc:docMk/>
            <pc:sldMk cId="0" sldId="265"/>
            <ac:spMk id="3" creationId="{00000000-0000-0000-0000-000000000000}"/>
          </ac:spMkLst>
        </pc:spChg>
        <pc:picChg chg="add mod">
          <ac:chgData name="Normand Overney" userId="021c2551-b863-4695-8a3f-3e3baa78376c" providerId="ADAL" clId="{EE17884D-4049-43D7-A34C-4CC5D0179CC5}" dt="2024-09-08T07:43:09.259" v="128"/>
          <ac:picMkLst>
            <pc:docMk/>
            <pc:sldMk cId="0" sldId="265"/>
            <ac:picMk id="5" creationId="{F0B68176-8787-3BB7-5FF7-EAA3A95989C1}"/>
          </ac:picMkLst>
        </pc:picChg>
      </pc:sldChg>
      <pc:sldChg chg="addSp modSp">
        <pc:chgData name="Normand Overney" userId="021c2551-b863-4695-8a3f-3e3baa78376c" providerId="ADAL" clId="{EE17884D-4049-43D7-A34C-4CC5D0179CC5}" dt="2024-09-08T07:43:12.141" v="129"/>
        <pc:sldMkLst>
          <pc:docMk/>
          <pc:sldMk cId="0" sldId="266"/>
        </pc:sldMkLst>
        <pc:picChg chg="add mod">
          <ac:chgData name="Normand Overney" userId="021c2551-b863-4695-8a3f-3e3baa78376c" providerId="ADAL" clId="{EE17884D-4049-43D7-A34C-4CC5D0179CC5}" dt="2024-09-08T07:43:12.141" v="129"/>
          <ac:picMkLst>
            <pc:docMk/>
            <pc:sldMk cId="0" sldId="266"/>
            <ac:picMk id="4" creationId="{EC2B9221-0312-158F-8C06-B0F14563C82C}"/>
          </ac:picMkLst>
        </pc:picChg>
      </pc:sldChg>
      <pc:sldChg chg="addSp modSp mod">
        <pc:chgData name="Normand Overney" userId="021c2551-b863-4695-8a3f-3e3baa78376c" providerId="ADAL" clId="{EE17884D-4049-43D7-A34C-4CC5D0179CC5}" dt="2024-09-08T07:43:15.362" v="130"/>
        <pc:sldMkLst>
          <pc:docMk/>
          <pc:sldMk cId="0" sldId="267"/>
        </pc:sldMkLst>
        <pc:spChg chg="mod">
          <ac:chgData name="Normand Overney" userId="021c2551-b863-4695-8a3f-3e3baa78376c" providerId="ADAL" clId="{EE17884D-4049-43D7-A34C-4CC5D0179CC5}" dt="2024-09-08T07:37:57.364" v="99" actId="14100"/>
          <ac:spMkLst>
            <pc:docMk/>
            <pc:sldMk cId="0" sldId="267"/>
            <ac:spMk id="3" creationId="{00000000-0000-0000-0000-000000000000}"/>
          </ac:spMkLst>
        </pc:spChg>
        <pc:spChg chg="mod">
          <ac:chgData name="Normand Overney" userId="021c2551-b863-4695-8a3f-3e3baa78376c" providerId="ADAL" clId="{EE17884D-4049-43D7-A34C-4CC5D0179CC5}" dt="2024-09-08T07:37:49.221" v="98" actId="14100"/>
          <ac:spMkLst>
            <pc:docMk/>
            <pc:sldMk cId="0" sldId="267"/>
            <ac:spMk id="5" creationId="{00000000-0000-0000-0000-000000000000}"/>
          </ac:spMkLst>
        </pc:spChg>
        <pc:picChg chg="add mod">
          <ac:chgData name="Normand Overney" userId="021c2551-b863-4695-8a3f-3e3baa78376c" providerId="ADAL" clId="{EE17884D-4049-43D7-A34C-4CC5D0179CC5}" dt="2024-09-08T07:43:15.362" v="130"/>
          <ac:picMkLst>
            <pc:docMk/>
            <pc:sldMk cId="0" sldId="267"/>
            <ac:picMk id="6" creationId="{9650549B-5619-44B5-D956-BF54FAB977E2}"/>
          </ac:picMkLst>
        </pc:picChg>
      </pc:sldChg>
      <pc:sldChg chg="modSp mod">
        <pc:chgData name="Normand Overney" userId="021c2551-b863-4695-8a3f-3e3baa78376c" providerId="ADAL" clId="{EE17884D-4049-43D7-A34C-4CC5D0179CC5}" dt="2024-09-08T07:30:20.383" v="47" actId="14100"/>
        <pc:sldMkLst>
          <pc:docMk/>
          <pc:sldMk cId="0" sldId="268"/>
        </pc:sldMkLst>
        <pc:spChg chg="mod">
          <ac:chgData name="Normand Overney" userId="021c2551-b863-4695-8a3f-3e3baa78376c" providerId="ADAL" clId="{EE17884D-4049-43D7-A34C-4CC5D0179CC5}" dt="2024-09-08T07:30:20.383" v="47" actId="14100"/>
          <ac:spMkLst>
            <pc:docMk/>
            <pc:sldMk cId="0" sldId="268"/>
            <ac:spMk id="7" creationId="{00000000-0000-0000-0000-000000000000}"/>
          </ac:spMkLst>
        </pc:spChg>
      </pc:sldChg>
      <pc:sldChg chg="addSp modSp mod">
        <pc:chgData name="Normand Overney" userId="021c2551-b863-4695-8a3f-3e3baa78376c" providerId="ADAL" clId="{EE17884D-4049-43D7-A34C-4CC5D0179CC5}" dt="2024-09-08T09:41:23.708" v="172" actId="14100"/>
        <pc:sldMkLst>
          <pc:docMk/>
          <pc:sldMk cId="0" sldId="269"/>
        </pc:sldMkLst>
        <pc:spChg chg="mod">
          <ac:chgData name="Normand Overney" userId="021c2551-b863-4695-8a3f-3e3baa78376c" providerId="ADAL" clId="{EE17884D-4049-43D7-A34C-4CC5D0179CC5}" dt="2024-09-08T09:41:23.708" v="172" actId="14100"/>
          <ac:spMkLst>
            <pc:docMk/>
            <pc:sldMk cId="0" sldId="269"/>
            <ac:spMk id="5" creationId="{00000000-0000-0000-0000-000000000000}"/>
          </ac:spMkLst>
        </pc:spChg>
        <pc:picChg chg="add mod">
          <ac:chgData name="Normand Overney" userId="021c2551-b863-4695-8a3f-3e3baa78376c" providerId="ADAL" clId="{EE17884D-4049-43D7-A34C-4CC5D0179CC5}" dt="2024-09-08T07:43:17.235" v="131"/>
          <ac:picMkLst>
            <pc:docMk/>
            <pc:sldMk cId="0" sldId="269"/>
            <ac:picMk id="13" creationId="{406FF2E5-15CF-306C-4326-4B116384FE90}"/>
          </ac:picMkLst>
        </pc:picChg>
      </pc:sldChg>
      <pc:sldChg chg="addSp modSp mod">
        <pc:chgData name="Normand Overney" userId="021c2551-b863-4695-8a3f-3e3baa78376c" providerId="ADAL" clId="{EE17884D-4049-43D7-A34C-4CC5D0179CC5}" dt="2024-09-08T07:43:20.380" v="132"/>
        <pc:sldMkLst>
          <pc:docMk/>
          <pc:sldMk cId="0" sldId="270"/>
        </pc:sldMkLst>
        <pc:spChg chg="add mod">
          <ac:chgData name="Normand Overney" userId="021c2551-b863-4695-8a3f-3e3baa78376c" providerId="ADAL" clId="{EE17884D-4049-43D7-A34C-4CC5D0179CC5}" dt="2024-09-08T07:26:52.991" v="1"/>
          <ac:spMkLst>
            <pc:docMk/>
            <pc:sldMk cId="0" sldId="270"/>
            <ac:spMk id="6" creationId="{64D20FFB-C201-7241-8DBD-9624098C61B7}"/>
          </ac:spMkLst>
        </pc:spChg>
        <pc:spChg chg="add mod">
          <ac:chgData name="Normand Overney" userId="021c2551-b863-4695-8a3f-3e3baa78376c" providerId="ADAL" clId="{EE17884D-4049-43D7-A34C-4CC5D0179CC5}" dt="2024-09-08T07:27:08.550" v="13" actId="20577"/>
          <ac:spMkLst>
            <pc:docMk/>
            <pc:sldMk cId="0" sldId="270"/>
            <ac:spMk id="7" creationId="{7880E451-C039-344E-70CC-4B14C82451F0}"/>
          </ac:spMkLst>
        </pc:spChg>
        <pc:picChg chg="add mod">
          <ac:chgData name="Normand Overney" userId="021c2551-b863-4695-8a3f-3e3baa78376c" providerId="ADAL" clId="{EE17884D-4049-43D7-A34C-4CC5D0179CC5}" dt="2024-09-08T07:43:20.380" v="132"/>
          <ac:picMkLst>
            <pc:docMk/>
            <pc:sldMk cId="0" sldId="270"/>
            <ac:picMk id="6" creationId="{C44E8365-CE43-4C95-54D0-DB1A2A3B4163}"/>
          </ac:picMkLst>
        </pc:picChg>
        <pc:picChg chg="add mod">
          <ac:chgData name="Normand Overney" userId="021c2551-b863-4695-8a3f-3e3baa78376c" providerId="ADAL" clId="{EE17884D-4049-43D7-A34C-4CC5D0179CC5}" dt="2024-09-08T07:27:28.068" v="15" actId="1076"/>
          <ac:picMkLst>
            <pc:docMk/>
            <pc:sldMk cId="0" sldId="270"/>
            <ac:picMk id="8" creationId="{9E7F9BB1-588F-DEC1-6A43-734479465C6B}"/>
          </ac:picMkLst>
        </pc:picChg>
        <pc:picChg chg="add mod">
          <ac:chgData name="Normand Overney" userId="021c2551-b863-4695-8a3f-3e3baa78376c" providerId="ADAL" clId="{EE17884D-4049-43D7-A34C-4CC5D0179CC5}" dt="2024-09-08T07:27:35.261" v="19" actId="1076"/>
          <ac:picMkLst>
            <pc:docMk/>
            <pc:sldMk cId="0" sldId="270"/>
            <ac:picMk id="10" creationId="{3B348A4C-D453-EB4C-1547-53C2C66E7CD6}"/>
          </ac:picMkLst>
        </pc:picChg>
      </pc:sldChg>
    </pc:docChg>
  </pc:docChgLst>
</pc:chgInfo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jp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07926" y="943228"/>
            <a:ext cx="8291195" cy="7880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rgbClr val="FFDE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rgbClr val="FFDE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1" i="0">
                <a:solidFill>
                  <a:srgbClr val="FFDE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rgbClr val="FFDE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636E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736122" y="947042"/>
            <a:ext cx="2936875" cy="3530600"/>
          </a:xfrm>
          <a:custGeom>
            <a:avLst/>
            <a:gdLst/>
            <a:ahLst/>
            <a:cxnLst/>
            <a:rect l="l" t="t" r="r" b="b"/>
            <a:pathLst>
              <a:path w="2936875" h="3530600">
                <a:moveTo>
                  <a:pt x="2425814" y="0"/>
                </a:moveTo>
                <a:lnTo>
                  <a:pt x="510552" y="0"/>
                </a:lnTo>
                <a:lnTo>
                  <a:pt x="460090" y="2498"/>
                </a:lnTo>
                <a:lnTo>
                  <a:pt x="410484" y="9899"/>
                </a:lnTo>
                <a:lnTo>
                  <a:pt x="362066" y="22066"/>
                </a:lnTo>
                <a:lnTo>
                  <a:pt x="315174" y="38860"/>
                </a:lnTo>
                <a:lnTo>
                  <a:pt x="270140" y="60142"/>
                </a:lnTo>
                <a:lnTo>
                  <a:pt x="227301" y="85773"/>
                </a:lnTo>
                <a:lnTo>
                  <a:pt x="186990" y="115615"/>
                </a:lnTo>
                <a:lnTo>
                  <a:pt x="149542" y="149529"/>
                </a:lnTo>
                <a:lnTo>
                  <a:pt x="115627" y="186981"/>
                </a:lnTo>
                <a:lnTo>
                  <a:pt x="85783" y="227295"/>
                </a:lnTo>
                <a:lnTo>
                  <a:pt x="60150" y="270137"/>
                </a:lnTo>
                <a:lnTo>
                  <a:pt x="38866" y="315172"/>
                </a:lnTo>
                <a:lnTo>
                  <a:pt x="22070" y="362066"/>
                </a:lnTo>
                <a:lnTo>
                  <a:pt x="9901" y="410483"/>
                </a:lnTo>
                <a:lnTo>
                  <a:pt x="2498" y="460090"/>
                </a:lnTo>
                <a:lnTo>
                  <a:pt x="0" y="510552"/>
                </a:lnTo>
                <a:lnTo>
                  <a:pt x="0" y="3020009"/>
                </a:lnTo>
                <a:lnTo>
                  <a:pt x="2498" y="3070471"/>
                </a:lnTo>
                <a:lnTo>
                  <a:pt x="9901" y="3120079"/>
                </a:lnTo>
                <a:lnTo>
                  <a:pt x="22070" y="3168498"/>
                </a:lnTo>
                <a:lnTo>
                  <a:pt x="38866" y="3215393"/>
                </a:lnTo>
                <a:lnTo>
                  <a:pt x="60150" y="3260429"/>
                </a:lnTo>
                <a:lnTo>
                  <a:pt x="85783" y="3303271"/>
                </a:lnTo>
                <a:lnTo>
                  <a:pt x="115627" y="3343583"/>
                </a:lnTo>
                <a:lnTo>
                  <a:pt x="149542" y="3381032"/>
                </a:lnTo>
                <a:lnTo>
                  <a:pt x="186990" y="3414946"/>
                </a:lnTo>
                <a:lnTo>
                  <a:pt x="227301" y="3444788"/>
                </a:lnTo>
                <a:lnTo>
                  <a:pt x="270140" y="3470419"/>
                </a:lnTo>
                <a:lnTo>
                  <a:pt x="315174" y="3491701"/>
                </a:lnTo>
                <a:lnTo>
                  <a:pt x="362066" y="3508495"/>
                </a:lnTo>
                <a:lnTo>
                  <a:pt x="410484" y="3520662"/>
                </a:lnTo>
                <a:lnTo>
                  <a:pt x="460090" y="3528063"/>
                </a:lnTo>
                <a:lnTo>
                  <a:pt x="510552" y="3530561"/>
                </a:lnTo>
                <a:lnTo>
                  <a:pt x="2425814" y="3530561"/>
                </a:lnTo>
                <a:lnTo>
                  <a:pt x="2476276" y="3528063"/>
                </a:lnTo>
                <a:lnTo>
                  <a:pt x="2525882" y="3520662"/>
                </a:lnTo>
                <a:lnTo>
                  <a:pt x="2574300" y="3508495"/>
                </a:lnTo>
                <a:lnTo>
                  <a:pt x="2621192" y="3491701"/>
                </a:lnTo>
                <a:lnTo>
                  <a:pt x="2666226" y="3470419"/>
                </a:lnTo>
                <a:lnTo>
                  <a:pt x="2709065" y="3444788"/>
                </a:lnTo>
                <a:lnTo>
                  <a:pt x="2749376" y="3414946"/>
                </a:lnTo>
                <a:lnTo>
                  <a:pt x="2786824" y="3381032"/>
                </a:lnTo>
                <a:lnTo>
                  <a:pt x="2820739" y="3343583"/>
                </a:lnTo>
                <a:lnTo>
                  <a:pt x="2850583" y="3303271"/>
                </a:lnTo>
                <a:lnTo>
                  <a:pt x="2876216" y="3260429"/>
                </a:lnTo>
                <a:lnTo>
                  <a:pt x="2897500" y="3215393"/>
                </a:lnTo>
                <a:lnTo>
                  <a:pt x="2914296" y="3168498"/>
                </a:lnTo>
                <a:lnTo>
                  <a:pt x="2926465" y="3120079"/>
                </a:lnTo>
                <a:lnTo>
                  <a:pt x="2933868" y="3070471"/>
                </a:lnTo>
                <a:lnTo>
                  <a:pt x="2936367" y="3020009"/>
                </a:lnTo>
                <a:lnTo>
                  <a:pt x="2936367" y="510552"/>
                </a:lnTo>
                <a:lnTo>
                  <a:pt x="2933868" y="460090"/>
                </a:lnTo>
                <a:lnTo>
                  <a:pt x="2926465" y="410483"/>
                </a:lnTo>
                <a:lnTo>
                  <a:pt x="2914296" y="362066"/>
                </a:lnTo>
                <a:lnTo>
                  <a:pt x="2897500" y="315172"/>
                </a:lnTo>
                <a:lnTo>
                  <a:pt x="2876216" y="270137"/>
                </a:lnTo>
                <a:lnTo>
                  <a:pt x="2850583" y="227295"/>
                </a:lnTo>
                <a:lnTo>
                  <a:pt x="2820739" y="186981"/>
                </a:lnTo>
                <a:lnTo>
                  <a:pt x="2786824" y="149529"/>
                </a:lnTo>
                <a:lnTo>
                  <a:pt x="2749376" y="115615"/>
                </a:lnTo>
                <a:lnTo>
                  <a:pt x="2709065" y="85773"/>
                </a:lnTo>
                <a:lnTo>
                  <a:pt x="2666226" y="60142"/>
                </a:lnTo>
                <a:lnTo>
                  <a:pt x="2621192" y="38860"/>
                </a:lnTo>
                <a:lnTo>
                  <a:pt x="2574300" y="22066"/>
                </a:lnTo>
                <a:lnTo>
                  <a:pt x="2525882" y="9899"/>
                </a:lnTo>
                <a:lnTo>
                  <a:pt x="2476276" y="2498"/>
                </a:lnTo>
                <a:lnTo>
                  <a:pt x="2425814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7736122" y="5890882"/>
            <a:ext cx="2936875" cy="3530600"/>
          </a:xfrm>
          <a:custGeom>
            <a:avLst/>
            <a:gdLst/>
            <a:ahLst/>
            <a:cxnLst/>
            <a:rect l="l" t="t" r="r" b="b"/>
            <a:pathLst>
              <a:path w="2936875" h="3530600">
                <a:moveTo>
                  <a:pt x="2425814" y="0"/>
                </a:moveTo>
                <a:lnTo>
                  <a:pt x="510552" y="0"/>
                </a:lnTo>
                <a:lnTo>
                  <a:pt x="460090" y="2498"/>
                </a:lnTo>
                <a:lnTo>
                  <a:pt x="410484" y="9900"/>
                </a:lnTo>
                <a:lnTo>
                  <a:pt x="362066" y="22067"/>
                </a:lnTo>
                <a:lnTo>
                  <a:pt x="315174" y="38861"/>
                </a:lnTo>
                <a:lnTo>
                  <a:pt x="270140" y="60145"/>
                </a:lnTo>
                <a:lnTo>
                  <a:pt x="227301" y="85778"/>
                </a:lnTo>
                <a:lnTo>
                  <a:pt x="186990" y="115623"/>
                </a:lnTo>
                <a:lnTo>
                  <a:pt x="149542" y="149542"/>
                </a:lnTo>
                <a:lnTo>
                  <a:pt x="115627" y="186990"/>
                </a:lnTo>
                <a:lnTo>
                  <a:pt x="85783" y="227301"/>
                </a:lnTo>
                <a:lnTo>
                  <a:pt x="60150" y="270140"/>
                </a:lnTo>
                <a:lnTo>
                  <a:pt x="38866" y="315174"/>
                </a:lnTo>
                <a:lnTo>
                  <a:pt x="22070" y="362066"/>
                </a:lnTo>
                <a:lnTo>
                  <a:pt x="9901" y="410484"/>
                </a:lnTo>
                <a:lnTo>
                  <a:pt x="2498" y="460090"/>
                </a:lnTo>
                <a:lnTo>
                  <a:pt x="0" y="510552"/>
                </a:lnTo>
                <a:lnTo>
                  <a:pt x="0" y="3020009"/>
                </a:lnTo>
                <a:lnTo>
                  <a:pt x="2498" y="3070471"/>
                </a:lnTo>
                <a:lnTo>
                  <a:pt x="9901" y="3120079"/>
                </a:lnTo>
                <a:lnTo>
                  <a:pt x="22070" y="3168498"/>
                </a:lnTo>
                <a:lnTo>
                  <a:pt x="38866" y="3215393"/>
                </a:lnTo>
                <a:lnTo>
                  <a:pt x="60150" y="3260429"/>
                </a:lnTo>
                <a:lnTo>
                  <a:pt x="85783" y="3303271"/>
                </a:lnTo>
                <a:lnTo>
                  <a:pt x="115627" y="3343583"/>
                </a:lnTo>
                <a:lnTo>
                  <a:pt x="149542" y="3381032"/>
                </a:lnTo>
                <a:lnTo>
                  <a:pt x="186990" y="3414946"/>
                </a:lnTo>
                <a:lnTo>
                  <a:pt x="227301" y="3444788"/>
                </a:lnTo>
                <a:lnTo>
                  <a:pt x="270140" y="3470419"/>
                </a:lnTo>
                <a:lnTo>
                  <a:pt x="315174" y="3491701"/>
                </a:lnTo>
                <a:lnTo>
                  <a:pt x="362066" y="3508495"/>
                </a:lnTo>
                <a:lnTo>
                  <a:pt x="410484" y="3520662"/>
                </a:lnTo>
                <a:lnTo>
                  <a:pt x="460090" y="3528063"/>
                </a:lnTo>
                <a:lnTo>
                  <a:pt x="510552" y="3530561"/>
                </a:lnTo>
                <a:lnTo>
                  <a:pt x="2425814" y="3530561"/>
                </a:lnTo>
                <a:lnTo>
                  <a:pt x="2476276" y="3528063"/>
                </a:lnTo>
                <a:lnTo>
                  <a:pt x="2525882" y="3520662"/>
                </a:lnTo>
                <a:lnTo>
                  <a:pt x="2574300" y="3508495"/>
                </a:lnTo>
                <a:lnTo>
                  <a:pt x="2621192" y="3491701"/>
                </a:lnTo>
                <a:lnTo>
                  <a:pt x="2666226" y="3470419"/>
                </a:lnTo>
                <a:lnTo>
                  <a:pt x="2709065" y="3444788"/>
                </a:lnTo>
                <a:lnTo>
                  <a:pt x="2749376" y="3414946"/>
                </a:lnTo>
                <a:lnTo>
                  <a:pt x="2786824" y="3381032"/>
                </a:lnTo>
                <a:lnTo>
                  <a:pt x="2820739" y="3343583"/>
                </a:lnTo>
                <a:lnTo>
                  <a:pt x="2850583" y="3303271"/>
                </a:lnTo>
                <a:lnTo>
                  <a:pt x="2876216" y="3260429"/>
                </a:lnTo>
                <a:lnTo>
                  <a:pt x="2897500" y="3215393"/>
                </a:lnTo>
                <a:lnTo>
                  <a:pt x="2914296" y="3168498"/>
                </a:lnTo>
                <a:lnTo>
                  <a:pt x="2926465" y="3120079"/>
                </a:lnTo>
                <a:lnTo>
                  <a:pt x="2933868" y="3070471"/>
                </a:lnTo>
                <a:lnTo>
                  <a:pt x="2936367" y="3020009"/>
                </a:lnTo>
                <a:lnTo>
                  <a:pt x="2936367" y="510552"/>
                </a:lnTo>
                <a:lnTo>
                  <a:pt x="2933868" y="460090"/>
                </a:lnTo>
                <a:lnTo>
                  <a:pt x="2926465" y="410484"/>
                </a:lnTo>
                <a:lnTo>
                  <a:pt x="2914296" y="362066"/>
                </a:lnTo>
                <a:lnTo>
                  <a:pt x="2897500" y="315174"/>
                </a:lnTo>
                <a:lnTo>
                  <a:pt x="2876216" y="270140"/>
                </a:lnTo>
                <a:lnTo>
                  <a:pt x="2850583" y="227301"/>
                </a:lnTo>
                <a:lnTo>
                  <a:pt x="2820739" y="186990"/>
                </a:lnTo>
                <a:lnTo>
                  <a:pt x="2786824" y="149542"/>
                </a:lnTo>
                <a:lnTo>
                  <a:pt x="2749376" y="115623"/>
                </a:lnTo>
                <a:lnTo>
                  <a:pt x="2709065" y="85778"/>
                </a:lnTo>
                <a:lnTo>
                  <a:pt x="2666226" y="60145"/>
                </a:lnTo>
                <a:lnTo>
                  <a:pt x="2621192" y="38862"/>
                </a:lnTo>
                <a:lnTo>
                  <a:pt x="2574300" y="22067"/>
                </a:lnTo>
                <a:lnTo>
                  <a:pt x="2525882" y="9900"/>
                </a:lnTo>
                <a:lnTo>
                  <a:pt x="2476276" y="2498"/>
                </a:lnTo>
                <a:lnTo>
                  <a:pt x="2425814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5771" y="585317"/>
            <a:ext cx="3356455" cy="3997538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394714" y="5572916"/>
            <a:ext cx="3498575" cy="4166485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6337753" y="0"/>
            <a:ext cx="9525" cy="10287000"/>
          </a:xfrm>
          <a:custGeom>
            <a:avLst/>
            <a:gdLst/>
            <a:ahLst/>
            <a:cxnLst/>
            <a:rect l="l" t="t" r="r" b="b"/>
            <a:pathLst>
              <a:path w="9525" h="10287000">
                <a:moveTo>
                  <a:pt x="0" y="10287000"/>
                </a:moveTo>
                <a:lnTo>
                  <a:pt x="9525" y="10287000"/>
                </a:lnTo>
                <a:lnTo>
                  <a:pt x="9525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solidFill>
            <a:srgbClr val="7C87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6347278" y="5073124"/>
            <a:ext cx="11941175" cy="0"/>
          </a:xfrm>
          <a:custGeom>
            <a:avLst/>
            <a:gdLst/>
            <a:ahLst/>
            <a:cxnLst/>
            <a:rect l="l" t="t" r="r" b="b"/>
            <a:pathLst>
              <a:path w="11941175">
                <a:moveTo>
                  <a:pt x="0" y="0"/>
                </a:moveTo>
                <a:lnTo>
                  <a:pt x="11940717" y="0"/>
                </a:lnTo>
              </a:path>
            </a:pathLst>
          </a:custGeom>
          <a:ln w="9525">
            <a:solidFill>
              <a:srgbClr val="7C87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1" i="0">
                <a:solidFill>
                  <a:srgbClr val="FFDE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1" i="0">
                <a:solidFill>
                  <a:srgbClr val="FFDE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636E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7926" y="943228"/>
            <a:ext cx="7796530" cy="7880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rgbClr val="FFDE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40611" y="2055498"/>
            <a:ext cx="10397490" cy="58826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rgbClr val="FFDE5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12" Type="http://schemas.openxmlformats.org/officeDocument/2006/relationships/image" Target="../media/image1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hyperlink" Target="https://github.com/ColombaLink/hackathon_mannheim_2024/" TargetMode="External"/><Relationship Id="rId10" Type="http://schemas.openxmlformats.org/officeDocument/2006/relationships/image" Target="../media/image31.png"/><Relationship Id="rId4" Type="http://schemas.openxmlformats.org/officeDocument/2006/relationships/hyperlink" Target="https://app.sc.hack.monidas.com/apps/gg/" TargetMode="External"/><Relationship Id="rId9" Type="http://schemas.openxmlformats.org/officeDocument/2006/relationships/image" Target="../media/image3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646E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58004" y="2562835"/>
            <a:ext cx="9171990" cy="5161329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0" y="0"/>
            <a:ext cx="3298825" cy="1796414"/>
            <a:chOff x="0" y="0"/>
            <a:chExt cx="3298825" cy="1796414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3298825" cy="1796414"/>
            </a:xfrm>
            <a:custGeom>
              <a:avLst/>
              <a:gdLst/>
              <a:ahLst/>
              <a:cxnLst/>
              <a:rect l="l" t="t" r="r" b="b"/>
              <a:pathLst>
                <a:path w="3298825" h="1796414">
                  <a:moveTo>
                    <a:pt x="3298727" y="0"/>
                  </a:moveTo>
                  <a:lnTo>
                    <a:pt x="0" y="0"/>
                  </a:lnTo>
                  <a:lnTo>
                    <a:pt x="0" y="1795832"/>
                  </a:lnTo>
                  <a:lnTo>
                    <a:pt x="2968514" y="1795832"/>
                  </a:lnTo>
                  <a:lnTo>
                    <a:pt x="3020484" y="1791718"/>
                  </a:lnTo>
                  <a:lnTo>
                    <a:pt x="3070707" y="1779624"/>
                  </a:lnTo>
                  <a:lnTo>
                    <a:pt x="3118295" y="1759915"/>
                  </a:lnTo>
                  <a:lnTo>
                    <a:pt x="3162360" y="1732958"/>
                  </a:lnTo>
                  <a:lnTo>
                    <a:pt x="3202016" y="1699121"/>
                  </a:lnTo>
                  <a:lnTo>
                    <a:pt x="3235853" y="1659465"/>
                  </a:lnTo>
                  <a:lnTo>
                    <a:pt x="3262810" y="1615400"/>
                  </a:lnTo>
                  <a:lnTo>
                    <a:pt x="3282519" y="1567814"/>
                  </a:lnTo>
                  <a:lnTo>
                    <a:pt x="3294614" y="1517595"/>
                  </a:lnTo>
                  <a:lnTo>
                    <a:pt x="3298727" y="1465632"/>
                  </a:lnTo>
                  <a:lnTo>
                    <a:pt x="3298727" y="0"/>
                  </a:lnTo>
                  <a:close/>
                </a:path>
              </a:pathLst>
            </a:custGeom>
            <a:solidFill>
              <a:srgbClr val="EBEC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680" y="281358"/>
              <a:ext cx="2405278" cy="996185"/>
            </a:xfrm>
            <a:prstGeom prst="rect">
              <a:avLst/>
            </a:prstGeom>
          </p:spPr>
        </p:pic>
      </p:grp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32573" y="8982532"/>
            <a:ext cx="3222858" cy="5515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69970" y="0"/>
            <a:ext cx="8818028" cy="10287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812934" y="2145975"/>
            <a:ext cx="5937885" cy="412164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245" dirty="0">
                <a:solidFill>
                  <a:srgbClr val="FFDE58"/>
                </a:solidFill>
                <a:latin typeface="Arial"/>
                <a:cs typeface="Arial"/>
              </a:rPr>
              <a:t>“Bulk</a:t>
            </a:r>
            <a:r>
              <a:rPr sz="3000" b="1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170" dirty="0">
                <a:solidFill>
                  <a:srgbClr val="FFDE58"/>
                </a:solidFill>
                <a:latin typeface="Arial"/>
                <a:cs typeface="Arial"/>
              </a:rPr>
              <a:t>buy</a:t>
            </a:r>
            <a:r>
              <a:rPr sz="3000" b="1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165" dirty="0">
                <a:solidFill>
                  <a:srgbClr val="FFDE58"/>
                </a:solidFill>
                <a:latin typeface="Arial"/>
                <a:cs typeface="Arial"/>
              </a:rPr>
              <a:t>for</a:t>
            </a:r>
            <a:r>
              <a:rPr sz="30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175" dirty="0">
                <a:solidFill>
                  <a:srgbClr val="FFDE58"/>
                </a:solidFill>
                <a:latin typeface="Arial"/>
                <a:cs typeface="Arial"/>
              </a:rPr>
              <a:t>your</a:t>
            </a:r>
            <a:r>
              <a:rPr sz="3000" b="1" spc="-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10" dirty="0">
                <a:solidFill>
                  <a:srgbClr val="FFDE58"/>
                </a:solidFill>
                <a:latin typeface="Arial"/>
                <a:cs typeface="Arial"/>
              </a:rPr>
              <a:t>BIG</a:t>
            </a:r>
            <a:r>
              <a:rPr sz="3000" b="1" spc="-10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10" dirty="0">
                <a:solidFill>
                  <a:srgbClr val="FFDE58"/>
                </a:solidFill>
                <a:latin typeface="Arial"/>
                <a:cs typeface="Arial"/>
              </a:rPr>
              <a:t>events”</a:t>
            </a:r>
            <a:endParaRPr sz="30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955"/>
              </a:spcBef>
            </a:pPr>
            <a:endParaRPr sz="3000" dirty="0">
              <a:latin typeface="Arial"/>
              <a:cs typeface="Arial"/>
            </a:endParaRPr>
          </a:p>
          <a:p>
            <a:pPr marL="215265" marR="3370579">
              <a:lnSpc>
                <a:spcPct val="116700"/>
              </a:lnSpc>
            </a:pP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Festivals Weddings Concerts </a:t>
            </a:r>
            <a:r>
              <a:rPr sz="2500" b="1" spc="-125" dirty="0">
                <a:solidFill>
                  <a:srgbClr val="FFDE58"/>
                </a:solidFill>
                <a:latin typeface="Arial"/>
                <a:cs typeface="Arial"/>
              </a:rPr>
              <a:t>Business</a:t>
            </a:r>
            <a:r>
              <a:rPr sz="2500" b="1" spc="-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0" dirty="0">
                <a:solidFill>
                  <a:srgbClr val="FFDE58"/>
                </a:solidFill>
                <a:latin typeface="Arial"/>
                <a:cs typeface="Arial"/>
              </a:rPr>
              <a:t>Events</a:t>
            </a:r>
            <a:endParaRPr sz="25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775"/>
              </a:spcBef>
            </a:pPr>
            <a:endParaRPr sz="2500" dirty="0">
              <a:latin typeface="Arial"/>
              <a:cs typeface="Arial"/>
            </a:endParaRPr>
          </a:p>
          <a:p>
            <a:pPr marL="215265">
              <a:lnSpc>
                <a:spcPct val="100000"/>
              </a:lnSpc>
              <a:tabLst>
                <a:tab pos="1202055" algn="l"/>
                <a:tab pos="3034665" algn="l"/>
              </a:tabLst>
            </a:pP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Large</a:t>
            </a:r>
            <a:r>
              <a:rPr lang="en-US" sz="2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25" dirty="0">
                <a:solidFill>
                  <a:srgbClr val="FFDE58"/>
                </a:solidFill>
                <a:latin typeface="Arial"/>
                <a:cs typeface="Arial"/>
              </a:rPr>
              <a:t>orders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20" dirty="0">
                <a:solidFill>
                  <a:srgbClr val="FFDE58"/>
                </a:solidFill>
                <a:latin typeface="Arial"/>
                <a:cs typeface="Arial"/>
              </a:rPr>
              <a:t>to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25" dirty="0">
                <a:solidFill>
                  <a:srgbClr val="FFDE58"/>
                </a:solidFill>
                <a:latin typeface="Arial"/>
                <a:cs typeface="Arial"/>
              </a:rPr>
              <a:t>fix</a:t>
            </a:r>
            <a:r>
              <a:rPr lang="en-US" sz="2500" b="1" spc="-2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25" dirty="0">
                <a:solidFill>
                  <a:srgbClr val="FFDE58"/>
                </a:solidFill>
                <a:latin typeface="Arial"/>
                <a:cs typeface="Arial"/>
              </a:rPr>
              <a:t>inventory</a:t>
            </a:r>
            <a:r>
              <a:rPr sz="2500" b="1" spc="-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0" dirty="0">
                <a:solidFill>
                  <a:srgbClr val="FFDE58"/>
                </a:solidFill>
                <a:latin typeface="Arial"/>
                <a:cs typeface="Arial"/>
              </a:rPr>
              <a:t>challenges</a:t>
            </a: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17660" y="836022"/>
            <a:ext cx="4194810" cy="788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20" dirty="0"/>
              <a:t>Event</a:t>
            </a:r>
            <a:r>
              <a:rPr spc="-220" dirty="0"/>
              <a:t> </a:t>
            </a:r>
            <a:r>
              <a:rPr spc="-190" dirty="0"/>
              <a:t>Goodies</a:t>
            </a:r>
          </a:p>
        </p:txBody>
      </p:sp>
      <p:pic>
        <p:nvPicPr>
          <p:cNvPr id="5" name="Picture 4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F0B68176-8787-3BB7-5FF7-EAA3A9598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20" dirty="0"/>
              <a:t>Reduce</a:t>
            </a:r>
            <a:r>
              <a:rPr spc="-229" dirty="0"/>
              <a:t> </a:t>
            </a:r>
            <a:r>
              <a:rPr spc="-135" dirty="0"/>
              <a:t>the</a:t>
            </a:r>
            <a:r>
              <a:rPr spc="-210" dirty="0"/>
              <a:t> </a:t>
            </a:r>
            <a:r>
              <a:rPr spc="-85" dirty="0"/>
              <a:t>need</a:t>
            </a:r>
            <a:r>
              <a:rPr spc="-170" dirty="0"/>
              <a:t> </a:t>
            </a:r>
            <a:r>
              <a:rPr spc="-290" dirty="0"/>
              <a:t>for</a:t>
            </a:r>
            <a:r>
              <a:rPr spc="-55" dirty="0"/>
              <a:t> </a:t>
            </a:r>
            <a:r>
              <a:rPr spc="-270" dirty="0"/>
              <a:t>disposal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16000" y="2357564"/>
            <a:ext cx="9045575" cy="16770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b="1" spc="-100" dirty="0">
                <a:solidFill>
                  <a:srgbClr val="FFDE58"/>
                </a:solidFill>
                <a:latin typeface="Arial"/>
                <a:cs typeface="Arial"/>
              </a:rPr>
              <a:t>Food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20" dirty="0">
                <a:solidFill>
                  <a:srgbClr val="FFDE58"/>
                </a:solidFill>
                <a:latin typeface="Arial"/>
                <a:cs typeface="Arial"/>
              </a:rPr>
              <a:t>preservation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30" dirty="0">
                <a:solidFill>
                  <a:srgbClr val="FFDE58"/>
                </a:solidFill>
                <a:latin typeface="Arial"/>
                <a:cs typeface="Arial"/>
              </a:rPr>
              <a:t>methods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85" dirty="0">
                <a:solidFill>
                  <a:srgbClr val="FFDE58"/>
                </a:solidFill>
                <a:latin typeface="Arial"/>
                <a:cs typeface="Arial"/>
              </a:rPr>
              <a:t>and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60" dirty="0">
                <a:solidFill>
                  <a:srgbClr val="FFDE58"/>
                </a:solidFill>
                <a:latin typeface="Arial"/>
                <a:cs typeface="Arial"/>
              </a:rPr>
              <a:t>promoting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20" dirty="0">
                <a:solidFill>
                  <a:srgbClr val="FFDE58"/>
                </a:solidFill>
                <a:latin typeface="Arial"/>
                <a:cs typeface="Arial"/>
              </a:rPr>
              <a:t>sustainable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practices</a:t>
            </a:r>
            <a:endParaRPr sz="2500">
              <a:latin typeface="Arial"/>
              <a:cs typeface="Arial"/>
            </a:endParaRPr>
          </a:p>
          <a:p>
            <a:pPr marL="12700" marR="744220">
              <a:lnSpc>
                <a:spcPct val="166800"/>
              </a:lnSpc>
            </a:pPr>
            <a:r>
              <a:rPr sz="2500" b="1" spc="-85" dirty="0">
                <a:solidFill>
                  <a:srgbClr val="FFDE58"/>
                </a:solidFill>
                <a:latin typeface="Arial"/>
                <a:cs typeface="Arial"/>
              </a:rPr>
              <a:t>Fermenting,</a:t>
            </a:r>
            <a:r>
              <a:rPr sz="2500" b="1" spc="-8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45" dirty="0">
                <a:solidFill>
                  <a:srgbClr val="FFDE58"/>
                </a:solidFill>
                <a:latin typeface="Arial"/>
                <a:cs typeface="Arial"/>
              </a:rPr>
              <a:t>drying</a:t>
            </a:r>
            <a:r>
              <a:rPr sz="2500" b="1" spc="-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85" dirty="0">
                <a:solidFill>
                  <a:srgbClr val="FFDE58"/>
                </a:solidFill>
                <a:latin typeface="Arial"/>
                <a:cs typeface="Arial"/>
              </a:rPr>
              <a:t>and</a:t>
            </a:r>
            <a:r>
              <a:rPr sz="2500" b="1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25" dirty="0">
                <a:solidFill>
                  <a:srgbClr val="FFDE58"/>
                </a:solidFill>
                <a:latin typeface="Arial"/>
                <a:cs typeface="Arial"/>
              </a:rPr>
              <a:t>selling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70" dirty="0">
                <a:solidFill>
                  <a:srgbClr val="FFDE58"/>
                </a:solidFill>
                <a:latin typeface="Arial"/>
                <a:cs typeface="Arial"/>
              </a:rPr>
              <a:t>the</a:t>
            </a:r>
            <a:r>
              <a:rPr sz="2500" b="1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40" dirty="0">
                <a:solidFill>
                  <a:srgbClr val="FFDE58"/>
                </a:solidFill>
                <a:latin typeface="Arial"/>
                <a:cs typeface="Arial"/>
              </a:rPr>
              <a:t>tools</a:t>
            </a:r>
            <a:r>
              <a:rPr sz="2500" b="1" spc="-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20" dirty="0">
                <a:solidFill>
                  <a:srgbClr val="FFDE58"/>
                </a:solidFill>
                <a:latin typeface="Arial"/>
                <a:cs typeface="Arial"/>
              </a:rPr>
              <a:t>to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30" dirty="0">
                <a:solidFill>
                  <a:srgbClr val="FFDE58"/>
                </a:solidFill>
                <a:latin typeface="Arial"/>
                <a:cs typeface="Arial"/>
              </a:rPr>
              <a:t>promote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20" dirty="0">
                <a:solidFill>
                  <a:srgbClr val="FFDE58"/>
                </a:solidFill>
                <a:latin typeface="Arial"/>
                <a:cs typeface="Arial"/>
              </a:rPr>
              <a:t>pickling </a:t>
            </a:r>
            <a:r>
              <a:rPr sz="2500" b="1" spc="-70" dirty="0">
                <a:solidFill>
                  <a:srgbClr val="FFDE58"/>
                </a:solidFill>
                <a:latin typeface="Arial"/>
                <a:cs typeface="Arial"/>
              </a:rPr>
              <a:t>Freezing</a:t>
            </a:r>
            <a:r>
              <a:rPr sz="2500" b="1" spc="-10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45" dirty="0">
                <a:solidFill>
                  <a:srgbClr val="FFDE58"/>
                </a:solidFill>
                <a:latin typeface="Arial"/>
                <a:cs typeface="Arial"/>
              </a:rPr>
              <a:t>fruits</a:t>
            </a:r>
            <a:r>
              <a:rPr sz="2500" b="1" spc="-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5" dirty="0">
                <a:solidFill>
                  <a:srgbClr val="FFDE58"/>
                </a:solidFill>
                <a:latin typeface="Arial"/>
                <a:cs typeface="Arial"/>
              </a:rPr>
              <a:t>that</a:t>
            </a:r>
            <a:r>
              <a:rPr sz="2500" b="1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dirty="0">
                <a:solidFill>
                  <a:srgbClr val="FFDE58"/>
                </a:solidFill>
                <a:latin typeface="Arial"/>
                <a:cs typeface="Arial"/>
              </a:rPr>
              <a:t>are</a:t>
            </a:r>
            <a:r>
              <a:rPr sz="2500" b="1" spc="-9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35" dirty="0">
                <a:solidFill>
                  <a:srgbClr val="FFDE58"/>
                </a:solidFill>
                <a:latin typeface="Arial"/>
                <a:cs typeface="Arial"/>
              </a:rPr>
              <a:t>too</a:t>
            </a:r>
            <a:r>
              <a:rPr sz="2500" b="1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14" dirty="0">
                <a:solidFill>
                  <a:srgbClr val="FFDE58"/>
                </a:solidFill>
                <a:latin typeface="Arial"/>
                <a:cs typeface="Arial"/>
              </a:rPr>
              <a:t>plenty</a:t>
            </a:r>
            <a:r>
              <a:rPr sz="2500" b="1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45" dirty="0">
                <a:solidFill>
                  <a:srgbClr val="FFDE58"/>
                </a:solidFill>
                <a:latin typeface="Arial"/>
                <a:cs typeface="Arial"/>
              </a:rPr>
              <a:t>during</a:t>
            </a:r>
            <a:r>
              <a:rPr sz="2500" b="1" spc="-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season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4" name="Picture 3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EC2B9221-0312-158F-8C06-B0F14563C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3923410"/>
            <a:ext cx="4194175" cy="228473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299"/>
              </a:lnSpc>
              <a:spcBef>
                <a:spcPts val="75"/>
              </a:spcBef>
            </a:pPr>
            <a:r>
              <a:rPr sz="7400" b="1" spc="-275" dirty="0">
                <a:solidFill>
                  <a:srgbClr val="FFDE58"/>
                </a:solidFill>
                <a:latin typeface="Arial"/>
                <a:cs typeface="Arial"/>
              </a:rPr>
              <a:t>Win</a:t>
            </a:r>
            <a:r>
              <a:rPr sz="7400" b="1" spc="67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7400" b="1" dirty="0">
                <a:solidFill>
                  <a:srgbClr val="FFDE58"/>
                </a:solidFill>
                <a:latin typeface="Arial"/>
                <a:cs typeface="Arial"/>
              </a:rPr>
              <a:t>-</a:t>
            </a:r>
            <a:r>
              <a:rPr sz="7400" b="1" spc="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7400" b="1" spc="-305" dirty="0">
                <a:solidFill>
                  <a:srgbClr val="FFDE58"/>
                </a:solidFill>
                <a:latin typeface="Arial"/>
                <a:cs typeface="Arial"/>
              </a:rPr>
              <a:t>Win </a:t>
            </a:r>
            <a:r>
              <a:rPr sz="7400" b="1" spc="-395" dirty="0">
                <a:solidFill>
                  <a:srgbClr val="FFDE58"/>
                </a:solidFill>
                <a:latin typeface="Arial"/>
                <a:cs typeface="Arial"/>
              </a:rPr>
              <a:t>situation</a:t>
            </a:r>
            <a:endParaRPr sz="7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469768" y="2565901"/>
            <a:ext cx="4218032" cy="770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300"/>
              </a:lnSpc>
              <a:spcBef>
                <a:spcPts val="100"/>
              </a:spcBef>
            </a:pP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Spend</a:t>
            </a:r>
            <a:r>
              <a:rPr sz="2200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100</a:t>
            </a:r>
            <a:r>
              <a:rPr lang="en-US" sz="2200" dirty="0">
                <a:solidFill>
                  <a:srgbClr val="FFDE58"/>
                </a:solidFill>
                <a:latin typeface="Arial"/>
                <a:cs typeface="Arial"/>
              </a:rPr>
              <a:t> EUR</a:t>
            </a:r>
            <a:r>
              <a:rPr sz="2200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on</a:t>
            </a:r>
            <a:r>
              <a:rPr sz="22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Lidl</a:t>
            </a:r>
            <a:r>
              <a:rPr sz="2200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shop</a:t>
            </a:r>
            <a:r>
              <a:rPr sz="22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spc="-50" dirty="0">
                <a:solidFill>
                  <a:srgbClr val="FFDE58"/>
                </a:solidFill>
                <a:latin typeface="Arial"/>
                <a:cs typeface="Arial"/>
              </a:rPr>
              <a:t>&gt;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Get</a:t>
            </a:r>
            <a:r>
              <a:rPr sz="2200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10</a:t>
            </a:r>
            <a:r>
              <a:rPr lang="en-US" sz="2200" dirty="0">
                <a:solidFill>
                  <a:srgbClr val="FFDE58"/>
                </a:solidFill>
                <a:latin typeface="Arial"/>
                <a:cs typeface="Arial"/>
              </a:rPr>
              <a:t> EUR</a:t>
            </a:r>
            <a:r>
              <a:rPr sz="2200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free</a:t>
            </a:r>
            <a:r>
              <a:rPr sz="2200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on</a:t>
            </a:r>
            <a:r>
              <a:rPr sz="2200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Get</a:t>
            </a:r>
            <a:r>
              <a:rPr sz="2200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DE58"/>
                </a:solidFill>
                <a:latin typeface="Arial"/>
                <a:cs typeface="Arial"/>
              </a:rPr>
              <a:t>Goodies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2469768" y="1751320"/>
            <a:ext cx="2544445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75" dirty="0"/>
              <a:t>Regular</a:t>
            </a:r>
            <a:r>
              <a:rPr sz="2600" spc="-60" dirty="0"/>
              <a:t> </a:t>
            </a:r>
            <a:r>
              <a:rPr sz="2600" spc="-140" dirty="0"/>
              <a:t>products</a:t>
            </a:r>
            <a:endParaRPr sz="2600" dirty="0"/>
          </a:p>
        </p:txBody>
      </p:sp>
      <p:sp>
        <p:nvSpPr>
          <p:cNvPr id="5" name="object 5"/>
          <p:cNvSpPr txBox="1"/>
          <p:nvPr/>
        </p:nvSpPr>
        <p:spPr>
          <a:xfrm>
            <a:off x="12469768" y="6432871"/>
            <a:ext cx="5589632" cy="162345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600" b="1" spc="-105" dirty="0">
                <a:solidFill>
                  <a:srgbClr val="FFDE58"/>
                </a:solidFill>
                <a:latin typeface="Arial"/>
                <a:cs typeface="Arial"/>
              </a:rPr>
              <a:t>Soon</a:t>
            </a:r>
            <a:r>
              <a:rPr sz="2600" b="1" spc="-8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600" b="1" spc="-120" dirty="0">
                <a:solidFill>
                  <a:srgbClr val="FFDE58"/>
                </a:solidFill>
                <a:latin typeface="Arial"/>
                <a:cs typeface="Arial"/>
              </a:rPr>
              <a:t>to</a:t>
            </a:r>
            <a:r>
              <a:rPr sz="2600" b="1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600" b="1" spc="-95" dirty="0">
                <a:solidFill>
                  <a:srgbClr val="FFDE58"/>
                </a:solidFill>
                <a:latin typeface="Arial"/>
                <a:cs typeface="Arial"/>
              </a:rPr>
              <a:t>expire</a:t>
            </a:r>
            <a:r>
              <a:rPr sz="2600" b="1" spc="-8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DE58"/>
                </a:solidFill>
                <a:latin typeface="Arial"/>
                <a:cs typeface="Arial"/>
              </a:rPr>
              <a:t>/</a:t>
            </a:r>
            <a:r>
              <a:rPr sz="2600" b="1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DE58"/>
                </a:solidFill>
                <a:latin typeface="Arial"/>
                <a:cs typeface="Arial"/>
              </a:rPr>
              <a:t>Get</a:t>
            </a:r>
            <a:r>
              <a:rPr sz="2600" b="1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600" b="1" spc="-100" dirty="0">
                <a:solidFill>
                  <a:srgbClr val="FFDE58"/>
                </a:solidFill>
                <a:latin typeface="Arial"/>
                <a:cs typeface="Arial"/>
              </a:rPr>
              <a:t>goodies</a:t>
            </a:r>
            <a:endParaRPr sz="2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95"/>
              </a:spcBef>
            </a:pPr>
            <a:endParaRPr sz="2600" dirty="0">
              <a:latin typeface="Arial"/>
              <a:cs typeface="Arial"/>
            </a:endParaRPr>
          </a:p>
          <a:p>
            <a:pPr marL="12700" marR="427990">
              <a:lnSpc>
                <a:spcPct val="117300"/>
              </a:lnSpc>
              <a:spcBef>
                <a:spcPts val="5"/>
              </a:spcBef>
            </a:pP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Spend</a:t>
            </a:r>
            <a:r>
              <a:rPr sz="22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lang="en-US" sz="2200" spc="-60" dirty="0">
                <a:solidFill>
                  <a:srgbClr val="FFDE58"/>
                </a:solidFill>
                <a:latin typeface="Arial"/>
                <a:cs typeface="Arial"/>
              </a:rPr>
              <a:t>EUR</a:t>
            </a:r>
            <a:r>
              <a:rPr sz="22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on</a:t>
            </a:r>
            <a:r>
              <a:rPr sz="2200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Get</a:t>
            </a:r>
            <a:r>
              <a:rPr sz="22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Goodies,</a:t>
            </a:r>
            <a:r>
              <a:rPr sz="22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FFDE58"/>
                </a:solidFill>
                <a:latin typeface="Arial"/>
                <a:cs typeface="Arial"/>
              </a:rPr>
              <a:t>get </a:t>
            </a:r>
            <a:r>
              <a:rPr sz="2200" spc="-10" dirty="0">
                <a:solidFill>
                  <a:srgbClr val="FFDE58"/>
                </a:solidFill>
                <a:latin typeface="Arial"/>
                <a:cs typeface="Arial"/>
              </a:rPr>
              <a:t>points</a:t>
            </a:r>
            <a:endParaRPr sz="2200" dirty="0">
              <a:latin typeface="Arial"/>
              <a:cs typeface="Arial"/>
            </a:endParaRPr>
          </a:p>
          <a:p>
            <a:pPr marL="12700" marR="119380">
              <a:lnSpc>
                <a:spcPts val="3110"/>
              </a:lnSpc>
              <a:spcBef>
                <a:spcPts val="80"/>
              </a:spcBef>
            </a:pP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for</a:t>
            </a:r>
            <a:r>
              <a:rPr sz="2200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future</a:t>
            </a:r>
            <a:r>
              <a:rPr sz="22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purchases</a:t>
            </a:r>
            <a:r>
              <a:rPr sz="2200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or</a:t>
            </a:r>
            <a:r>
              <a:rPr sz="22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DE58"/>
                </a:solidFill>
                <a:latin typeface="Arial"/>
                <a:cs typeface="Arial"/>
              </a:rPr>
              <a:t>packages </a:t>
            </a:r>
            <a:r>
              <a:rPr sz="2200" dirty="0">
                <a:solidFill>
                  <a:srgbClr val="FFDE58"/>
                </a:solidFill>
                <a:latin typeface="Arial"/>
                <a:cs typeface="Arial"/>
              </a:rPr>
              <a:t>with</a:t>
            </a:r>
            <a:r>
              <a:rPr sz="22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DE58"/>
                </a:solidFill>
                <a:latin typeface="Arial"/>
                <a:cs typeface="Arial"/>
              </a:rPr>
              <a:t>food.</a:t>
            </a:r>
            <a:endParaRPr sz="2200" dirty="0">
              <a:latin typeface="Arial"/>
              <a:cs typeface="Arial"/>
            </a:endParaRPr>
          </a:p>
        </p:txBody>
      </p:sp>
      <p:pic>
        <p:nvPicPr>
          <p:cNvPr id="6" name="Picture 5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9650549B-5619-44B5-D956-BF54FAB97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636E3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766058" y="2862950"/>
            <a:ext cx="16348075" cy="6784975"/>
            <a:chOff x="766058" y="2862950"/>
            <a:chExt cx="16348075" cy="6784975"/>
          </a:xfrm>
        </p:grpSpPr>
        <p:sp>
          <p:nvSpPr>
            <p:cNvPr id="4" name="object 4"/>
            <p:cNvSpPr/>
            <p:nvPr/>
          </p:nvSpPr>
          <p:spPr>
            <a:xfrm>
              <a:off x="766051" y="2862960"/>
              <a:ext cx="16348075" cy="6784975"/>
            </a:xfrm>
            <a:custGeom>
              <a:avLst/>
              <a:gdLst/>
              <a:ahLst/>
              <a:cxnLst/>
              <a:rect l="l" t="t" r="r" b="b"/>
              <a:pathLst>
                <a:path w="16348075" h="6784975">
                  <a:moveTo>
                    <a:pt x="16348012" y="1250302"/>
                  </a:moveTo>
                  <a:lnTo>
                    <a:pt x="16337763" y="1199553"/>
                  </a:lnTo>
                  <a:lnTo>
                    <a:pt x="16309836" y="1158113"/>
                  </a:lnTo>
                  <a:lnTo>
                    <a:pt x="16268395" y="1130173"/>
                  </a:lnTo>
                  <a:lnTo>
                    <a:pt x="16217646" y="1119924"/>
                  </a:lnTo>
                  <a:lnTo>
                    <a:pt x="9775787" y="1119924"/>
                  </a:lnTo>
                  <a:lnTo>
                    <a:pt x="9775787" y="130378"/>
                  </a:lnTo>
                  <a:lnTo>
                    <a:pt x="9765538" y="79629"/>
                  </a:lnTo>
                  <a:lnTo>
                    <a:pt x="9737598" y="38188"/>
                  </a:lnTo>
                  <a:lnTo>
                    <a:pt x="9696171" y="10248"/>
                  </a:lnTo>
                  <a:lnTo>
                    <a:pt x="9645421" y="0"/>
                  </a:lnTo>
                  <a:lnTo>
                    <a:pt x="130378" y="0"/>
                  </a:lnTo>
                  <a:lnTo>
                    <a:pt x="79629" y="10248"/>
                  </a:lnTo>
                  <a:lnTo>
                    <a:pt x="38188" y="38188"/>
                  </a:lnTo>
                  <a:lnTo>
                    <a:pt x="10248" y="79629"/>
                  </a:lnTo>
                  <a:lnTo>
                    <a:pt x="0" y="130378"/>
                  </a:lnTo>
                  <a:lnTo>
                    <a:pt x="0" y="5534088"/>
                  </a:lnTo>
                  <a:lnTo>
                    <a:pt x="10248" y="5584837"/>
                  </a:lnTo>
                  <a:lnTo>
                    <a:pt x="38188" y="5626278"/>
                  </a:lnTo>
                  <a:lnTo>
                    <a:pt x="79629" y="5654218"/>
                  </a:lnTo>
                  <a:lnTo>
                    <a:pt x="130378" y="5664466"/>
                  </a:lnTo>
                  <a:lnTo>
                    <a:pt x="6572224" y="5664466"/>
                  </a:lnTo>
                  <a:lnTo>
                    <a:pt x="6572224" y="6654012"/>
                  </a:lnTo>
                  <a:lnTo>
                    <a:pt x="6582473" y="6704762"/>
                  </a:lnTo>
                  <a:lnTo>
                    <a:pt x="6610413" y="6746214"/>
                  </a:lnTo>
                  <a:lnTo>
                    <a:pt x="6651853" y="6774154"/>
                  </a:lnTo>
                  <a:lnTo>
                    <a:pt x="6702603" y="6784391"/>
                  </a:lnTo>
                  <a:lnTo>
                    <a:pt x="16217646" y="6784391"/>
                  </a:lnTo>
                  <a:lnTo>
                    <a:pt x="16268395" y="6774154"/>
                  </a:lnTo>
                  <a:lnTo>
                    <a:pt x="16309836" y="6746214"/>
                  </a:lnTo>
                  <a:lnTo>
                    <a:pt x="16337763" y="6704762"/>
                  </a:lnTo>
                  <a:lnTo>
                    <a:pt x="16348012" y="6654012"/>
                  </a:lnTo>
                  <a:lnTo>
                    <a:pt x="16348012" y="1250302"/>
                  </a:lnTo>
                  <a:close/>
                </a:path>
              </a:pathLst>
            </a:custGeom>
            <a:solidFill>
              <a:srgbClr val="394022">
                <a:alpha val="3294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66063" y="2862950"/>
              <a:ext cx="9469475" cy="532658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338288" y="3982885"/>
              <a:ext cx="9469475" cy="532658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07926" y="817346"/>
            <a:ext cx="2344874" cy="83394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599"/>
              </a:lnSpc>
              <a:spcBef>
                <a:spcPts val="100"/>
              </a:spcBef>
            </a:pPr>
            <a:r>
              <a:rPr spc="-20" dirty="0"/>
              <a:t>UI/U</a:t>
            </a:r>
            <a:r>
              <a:rPr spc="-50" dirty="0"/>
              <a:t>X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53085" y="5516798"/>
            <a:ext cx="4433764" cy="443376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07926" y="943228"/>
            <a:ext cx="5784215" cy="788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79905" algn="l"/>
              </a:tabLst>
            </a:pPr>
            <a:r>
              <a:rPr spc="-20" dirty="0"/>
              <a:t>What</a:t>
            </a:r>
            <a:r>
              <a:rPr dirty="0"/>
              <a:t>	We</a:t>
            </a:r>
            <a:r>
              <a:rPr spc="-5" dirty="0"/>
              <a:t> </a:t>
            </a:r>
            <a:r>
              <a:rPr spc="-210" dirty="0"/>
              <a:t>Explored?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836152" y="3107435"/>
            <a:ext cx="973835" cy="801623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1340610" y="2055498"/>
            <a:ext cx="12361515" cy="7360989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spc="-30" dirty="0"/>
              <a:t>Fullstack</a:t>
            </a:r>
          </a:p>
          <a:p>
            <a:pPr marL="335280" indent="-32258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335280" algn="l"/>
              </a:tabLst>
            </a:pPr>
            <a:r>
              <a:rPr spc="-110" dirty="0"/>
              <a:t>Monidas</a:t>
            </a:r>
            <a:r>
              <a:rPr spc="-85" dirty="0"/>
              <a:t> </a:t>
            </a:r>
            <a:r>
              <a:rPr spc="-10" dirty="0"/>
              <a:t>Platform</a:t>
            </a:r>
          </a:p>
          <a:p>
            <a:pPr marL="335280" indent="-32258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335280" algn="l"/>
              </a:tabLst>
            </a:pPr>
            <a:r>
              <a:rPr spc="-50" dirty="0"/>
              <a:t>Pair</a:t>
            </a:r>
            <a:r>
              <a:rPr spc="-40" dirty="0"/>
              <a:t> </a:t>
            </a:r>
            <a:r>
              <a:rPr spc="-165" dirty="0"/>
              <a:t>programming</a:t>
            </a:r>
            <a:r>
              <a:rPr spc="-35" dirty="0"/>
              <a:t> </a:t>
            </a:r>
            <a:r>
              <a:rPr dirty="0"/>
              <a:t>+</a:t>
            </a:r>
            <a:r>
              <a:rPr spc="-40" dirty="0"/>
              <a:t> </a:t>
            </a:r>
            <a:r>
              <a:rPr spc="-150" dirty="0"/>
              <a:t>instant</a:t>
            </a:r>
            <a:r>
              <a:rPr spc="-35" dirty="0"/>
              <a:t> </a:t>
            </a:r>
            <a:r>
              <a:rPr spc="-30" dirty="0"/>
              <a:t>deployment</a:t>
            </a:r>
          </a:p>
          <a:p>
            <a:pPr marL="335280" indent="-32258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335280" algn="l"/>
              </a:tabLst>
            </a:pPr>
            <a:r>
              <a:rPr spc="-95" dirty="0"/>
              <a:t>LAN</a:t>
            </a:r>
            <a:r>
              <a:rPr spc="-70" dirty="0"/>
              <a:t> </a:t>
            </a:r>
            <a:r>
              <a:rPr spc="-95" dirty="0"/>
              <a:t>JAM</a:t>
            </a:r>
            <a:r>
              <a:rPr spc="-65" dirty="0"/>
              <a:t> </a:t>
            </a:r>
            <a:r>
              <a:rPr spc="-140" dirty="0"/>
              <a:t>(Linux</a:t>
            </a:r>
            <a:r>
              <a:rPr spc="-65" dirty="0"/>
              <a:t> </a:t>
            </a:r>
            <a:r>
              <a:rPr dirty="0"/>
              <a:t>+</a:t>
            </a:r>
            <a:r>
              <a:rPr spc="-70" dirty="0"/>
              <a:t> </a:t>
            </a:r>
            <a:r>
              <a:rPr spc="-120" dirty="0"/>
              <a:t>Apache</a:t>
            </a:r>
            <a:r>
              <a:rPr spc="-65" dirty="0"/>
              <a:t> </a:t>
            </a:r>
            <a:r>
              <a:rPr dirty="0"/>
              <a:t>+</a:t>
            </a:r>
            <a:r>
              <a:rPr spc="-65" dirty="0"/>
              <a:t> Node</a:t>
            </a:r>
            <a:r>
              <a:rPr spc="-70" dirty="0"/>
              <a:t> </a:t>
            </a:r>
            <a:r>
              <a:rPr dirty="0"/>
              <a:t>+</a:t>
            </a:r>
            <a:r>
              <a:rPr spc="-65" dirty="0"/>
              <a:t> </a:t>
            </a:r>
            <a:r>
              <a:rPr dirty="0"/>
              <a:t>JS</a:t>
            </a:r>
            <a:r>
              <a:rPr spc="-65" dirty="0"/>
              <a:t> </a:t>
            </a:r>
            <a:r>
              <a:rPr dirty="0"/>
              <a:t>+</a:t>
            </a:r>
            <a:r>
              <a:rPr spc="-70" dirty="0"/>
              <a:t> </a:t>
            </a:r>
            <a:r>
              <a:rPr spc="-30" dirty="0"/>
              <a:t>API/AI</a:t>
            </a:r>
            <a:r>
              <a:rPr spc="-65" dirty="0"/>
              <a:t> </a:t>
            </a:r>
            <a:r>
              <a:rPr dirty="0"/>
              <a:t>+</a:t>
            </a:r>
            <a:r>
              <a:rPr spc="-65" dirty="0"/>
              <a:t> </a:t>
            </a:r>
            <a:r>
              <a:rPr spc="-40" dirty="0"/>
              <a:t>Markup)</a:t>
            </a:r>
          </a:p>
          <a:p>
            <a:pPr>
              <a:lnSpc>
                <a:spcPct val="100000"/>
              </a:lnSpc>
              <a:spcBef>
                <a:spcPts val="1350"/>
              </a:spcBef>
              <a:buClr>
                <a:srgbClr val="FFDE58"/>
              </a:buClr>
              <a:buFont typeface="Arial"/>
              <a:buChar char="•"/>
            </a:pPr>
            <a:endParaRPr spc="-40" dirty="0"/>
          </a:p>
          <a:p>
            <a:pPr marL="12700">
              <a:lnSpc>
                <a:spcPct val="100000"/>
              </a:lnSpc>
            </a:pPr>
            <a:r>
              <a:rPr spc="-25" dirty="0"/>
              <a:t>AI</a:t>
            </a:r>
          </a:p>
          <a:p>
            <a:pPr marL="335280" indent="-32258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335280" algn="l"/>
              </a:tabLst>
            </a:pPr>
            <a:r>
              <a:rPr spc="-140" dirty="0"/>
              <a:t>Custom</a:t>
            </a:r>
            <a:r>
              <a:rPr spc="-55" dirty="0"/>
              <a:t> </a:t>
            </a:r>
            <a:r>
              <a:rPr spc="-20" dirty="0"/>
              <a:t>LLMs</a:t>
            </a:r>
          </a:p>
          <a:p>
            <a:pPr marL="335280" indent="-32258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335280" algn="l"/>
              </a:tabLst>
            </a:pPr>
            <a:r>
              <a:rPr spc="-80" dirty="0"/>
              <a:t>Azure</a:t>
            </a:r>
            <a:r>
              <a:rPr spc="-130" dirty="0"/>
              <a:t> </a:t>
            </a:r>
            <a:r>
              <a:rPr dirty="0"/>
              <a:t>AI</a:t>
            </a:r>
            <a:r>
              <a:rPr spc="-170" dirty="0"/>
              <a:t> </a:t>
            </a:r>
            <a:r>
              <a:rPr spc="-10" dirty="0"/>
              <a:t>Search</a:t>
            </a:r>
          </a:p>
          <a:p>
            <a:pPr marL="335280" indent="-32258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335280" algn="l"/>
                <a:tab pos="4693920" algn="l"/>
              </a:tabLst>
            </a:pPr>
            <a:r>
              <a:rPr spc="-80" dirty="0"/>
              <a:t>Azure</a:t>
            </a:r>
            <a:r>
              <a:rPr spc="-130" dirty="0"/>
              <a:t> </a:t>
            </a:r>
            <a:r>
              <a:rPr dirty="0"/>
              <a:t>AI</a:t>
            </a:r>
            <a:r>
              <a:rPr spc="-204" dirty="0"/>
              <a:t> </a:t>
            </a:r>
            <a:r>
              <a:rPr dirty="0"/>
              <a:t>RAG</a:t>
            </a:r>
            <a:r>
              <a:rPr spc="-165" dirty="0"/>
              <a:t> </a:t>
            </a:r>
            <a:r>
              <a:rPr spc="-10" dirty="0"/>
              <a:t>(Retrieval</a:t>
            </a:r>
            <a:r>
              <a:rPr dirty="0"/>
              <a:t>	</a:t>
            </a:r>
            <a:r>
              <a:rPr spc="-150" dirty="0"/>
              <a:t>Augmented</a:t>
            </a:r>
            <a:r>
              <a:rPr spc="-20" dirty="0"/>
              <a:t> </a:t>
            </a:r>
            <a:r>
              <a:rPr spc="-10" dirty="0"/>
              <a:t>Generation)</a:t>
            </a:r>
          </a:p>
          <a:p>
            <a:pPr>
              <a:lnSpc>
                <a:spcPct val="100000"/>
              </a:lnSpc>
              <a:spcBef>
                <a:spcPts val="1265"/>
              </a:spcBef>
            </a:pPr>
            <a:endParaRPr spc="-10" dirty="0"/>
          </a:p>
          <a:p>
            <a:pPr marL="20320">
              <a:lnSpc>
                <a:spcPct val="100000"/>
              </a:lnSpc>
            </a:pPr>
            <a:r>
              <a:rPr spc="-125" dirty="0"/>
              <a:t>Visit</a:t>
            </a:r>
            <a:r>
              <a:rPr spc="-50" dirty="0"/>
              <a:t> </a:t>
            </a:r>
            <a:r>
              <a:rPr spc="-110" dirty="0"/>
              <a:t>Goodies</a:t>
            </a:r>
            <a:r>
              <a:rPr spc="-45" dirty="0"/>
              <a:t> </a:t>
            </a:r>
            <a:r>
              <a:rPr spc="114" dirty="0"/>
              <a:t>@</a:t>
            </a:r>
            <a:r>
              <a:rPr spc="-50" dirty="0"/>
              <a:t> </a:t>
            </a:r>
            <a:r>
              <a:rPr spc="-100" dirty="0">
                <a:hlinkClick r:id="rId4"/>
              </a:rPr>
              <a:t>https://app.sc.hack.monidas.com/apps/gg/#</a:t>
            </a:r>
            <a:endParaRPr lang="en-US" spc="-100" dirty="0"/>
          </a:p>
          <a:p>
            <a:pPr marL="20320">
              <a:lnSpc>
                <a:spcPct val="100000"/>
              </a:lnSpc>
            </a:pPr>
            <a:endParaRPr lang="en-US" spc="-100" dirty="0"/>
          </a:p>
          <a:p>
            <a:pPr marL="20320">
              <a:lnSpc>
                <a:spcPct val="100000"/>
              </a:lnSpc>
            </a:pPr>
            <a:r>
              <a:rPr lang="en-US" spc="-100" dirty="0"/>
              <a:t>Code: </a:t>
            </a:r>
            <a:r>
              <a:rPr lang="en-US" spc="-100" dirty="0">
                <a:hlinkClick r:id="rId5"/>
              </a:rPr>
              <a:t>https://github.com/ColombaLink/hackathon_mannheim_2024/</a:t>
            </a:r>
            <a:endParaRPr lang="en-US" spc="-100" dirty="0"/>
          </a:p>
          <a:p>
            <a:pPr marL="20320">
              <a:lnSpc>
                <a:spcPct val="100000"/>
              </a:lnSpc>
            </a:pPr>
            <a:endParaRPr spc="-100" dirty="0"/>
          </a:p>
        </p:txBody>
      </p:sp>
      <p:grpSp>
        <p:nvGrpSpPr>
          <p:cNvPr id="6" name="object 6"/>
          <p:cNvGrpSpPr/>
          <p:nvPr/>
        </p:nvGrpSpPr>
        <p:grpSpPr>
          <a:xfrm>
            <a:off x="12974224" y="1393280"/>
            <a:ext cx="4904105" cy="2207895"/>
            <a:chOff x="12974224" y="1393280"/>
            <a:chExt cx="4904105" cy="2207895"/>
          </a:xfrm>
        </p:grpSpPr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974224" y="1393280"/>
              <a:ext cx="1781639" cy="178163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825497" y="1618857"/>
              <a:ext cx="3052834" cy="116389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3874994" y="2711081"/>
              <a:ext cx="3306060" cy="889938"/>
            </a:xfrm>
            <a:prstGeom prst="rect">
              <a:avLst/>
            </a:prstGeom>
          </p:spPr>
        </p:pic>
      </p:grpSp>
      <p:pic>
        <p:nvPicPr>
          <p:cNvPr id="10" name="object 10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3612900" y="4031678"/>
            <a:ext cx="1163889" cy="1163883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5188021" y="3979604"/>
            <a:ext cx="1163894" cy="116389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16524783" y="4031666"/>
            <a:ext cx="1312551" cy="1312551"/>
          </a:xfrm>
          <a:prstGeom prst="rect">
            <a:avLst/>
          </a:prstGeom>
        </p:spPr>
      </p:pic>
      <p:pic>
        <p:nvPicPr>
          <p:cNvPr id="13" name="Picture 12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406FF2E5-15CF-306C-4326-4B116384FE9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52708" y="3457076"/>
            <a:ext cx="2747645" cy="2559050"/>
          </a:xfrm>
          <a:custGeom>
            <a:avLst/>
            <a:gdLst/>
            <a:ahLst/>
            <a:cxnLst/>
            <a:rect l="l" t="t" r="r" b="b"/>
            <a:pathLst>
              <a:path w="2747645" h="2559050">
                <a:moveTo>
                  <a:pt x="2625525" y="2323815"/>
                </a:moveTo>
                <a:lnTo>
                  <a:pt x="2625833" y="2318544"/>
                </a:lnTo>
                <a:lnTo>
                  <a:pt x="2628550" y="2268311"/>
                </a:lnTo>
                <a:lnTo>
                  <a:pt x="2628697" y="2264449"/>
                </a:lnTo>
                <a:lnTo>
                  <a:pt x="2613506" y="2222269"/>
                </a:lnTo>
                <a:lnTo>
                  <a:pt x="2596180" y="2175772"/>
                </a:lnTo>
                <a:lnTo>
                  <a:pt x="2578239" y="2129384"/>
                </a:lnTo>
                <a:lnTo>
                  <a:pt x="2559623" y="2083144"/>
                </a:lnTo>
                <a:lnTo>
                  <a:pt x="2540273" y="2037089"/>
                </a:lnTo>
                <a:lnTo>
                  <a:pt x="2520129" y="1991260"/>
                </a:lnTo>
                <a:lnTo>
                  <a:pt x="2499131" y="1945695"/>
                </a:lnTo>
                <a:lnTo>
                  <a:pt x="2477220" y="1900432"/>
                </a:lnTo>
                <a:lnTo>
                  <a:pt x="2454336" y="1855510"/>
                </a:lnTo>
                <a:lnTo>
                  <a:pt x="2430420" y="1810968"/>
                </a:lnTo>
                <a:lnTo>
                  <a:pt x="2405643" y="1766866"/>
                </a:lnTo>
                <a:lnTo>
                  <a:pt x="2380101" y="1723096"/>
                </a:lnTo>
                <a:lnTo>
                  <a:pt x="2353811" y="1679661"/>
                </a:lnTo>
                <a:lnTo>
                  <a:pt x="2326791" y="1636569"/>
                </a:lnTo>
                <a:lnTo>
                  <a:pt x="2299058" y="1593824"/>
                </a:lnTo>
                <a:lnTo>
                  <a:pt x="2270629" y="1551432"/>
                </a:lnTo>
                <a:lnTo>
                  <a:pt x="2241521" y="1509398"/>
                </a:lnTo>
                <a:lnTo>
                  <a:pt x="2211753" y="1467729"/>
                </a:lnTo>
                <a:lnTo>
                  <a:pt x="2181341" y="1426429"/>
                </a:lnTo>
                <a:lnTo>
                  <a:pt x="2150302" y="1385505"/>
                </a:lnTo>
                <a:lnTo>
                  <a:pt x="2118654" y="1344962"/>
                </a:lnTo>
                <a:lnTo>
                  <a:pt x="2086415" y="1304804"/>
                </a:lnTo>
                <a:lnTo>
                  <a:pt x="2053600" y="1265039"/>
                </a:lnTo>
                <a:lnTo>
                  <a:pt x="2020229" y="1225672"/>
                </a:lnTo>
                <a:lnTo>
                  <a:pt x="1986318" y="1186707"/>
                </a:lnTo>
                <a:lnTo>
                  <a:pt x="1951885" y="1148151"/>
                </a:lnTo>
                <a:lnTo>
                  <a:pt x="1916946" y="1110010"/>
                </a:lnTo>
                <a:lnTo>
                  <a:pt x="1881520" y="1072288"/>
                </a:lnTo>
                <a:lnTo>
                  <a:pt x="1845623" y="1034991"/>
                </a:lnTo>
                <a:lnTo>
                  <a:pt x="1809273" y="998126"/>
                </a:lnTo>
                <a:lnTo>
                  <a:pt x="1772487" y="961697"/>
                </a:lnTo>
                <a:lnTo>
                  <a:pt x="1735282" y="925710"/>
                </a:lnTo>
                <a:lnTo>
                  <a:pt x="1697677" y="890171"/>
                </a:lnTo>
                <a:lnTo>
                  <a:pt x="1659688" y="855085"/>
                </a:lnTo>
                <a:lnTo>
                  <a:pt x="1621332" y="820457"/>
                </a:lnTo>
                <a:lnTo>
                  <a:pt x="1582916" y="786591"/>
                </a:lnTo>
                <a:lnTo>
                  <a:pt x="1544074" y="753234"/>
                </a:lnTo>
                <a:lnTo>
                  <a:pt x="1504816" y="720398"/>
                </a:lnTo>
                <a:lnTo>
                  <a:pt x="1465149" y="688093"/>
                </a:lnTo>
                <a:lnTo>
                  <a:pt x="1425081" y="656330"/>
                </a:lnTo>
                <a:lnTo>
                  <a:pt x="1384619" y="625119"/>
                </a:lnTo>
                <a:lnTo>
                  <a:pt x="1343745" y="594450"/>
                </a:lnTo>
                <a:lnTo>
                  <a:pt x="1302551" y="564395"/>
                </a:lnTo>
                <a:lnTo>
                  <a:pt x="1260960" y="534903"/>
                </a:lnTo>
                <a:lnTo>
                  <a:pt x="1219009" y="506005"/>
                </a:lnTo>
                <a:lnTo>
                  <a:pt x="1176705" y="477712"/>
                </a:lnTo>
                <a:lnTo>
                  <a:pt x="1134057" y="450034"/>
                </a:lnTo>
                <a:lnTo>
                  <a:pt x="1091073" y="422981"/>
                </a:lnTo>
                <a:lnTo>
                  <a:pt x="1047761" y="396564"/>
                </a:lnTo>
                <a:lnTo>
                  <a:pt x="1004129" y="370793"/>
                </a:lnTo>
                <a:lnTo>
                  <a:pt x="960185" y="345680"/>
                </a:lnTo>
                <a:lnTo>
                  <a:pt x="915938" y="321234"/>
                </a:lnTo>
                <a:lnTo>
                  <a:pt x="871395" y="297465"/>
                </a:lnTo>
                <a:lnTo>
                  <a:pt x="825273" y="273686"/>
                </a:lnTo>
                <a:lnTo>
                  <a:pt x="778890" y="250461"/>
                </a:lnTo>
                <a:lnTo>
                  <a:pt x="732248" y="227844"/>
                </a:lnTo>
                <a:lnTo>
                  <a:pt x="685345" y="205887"/>
                </a:lnTo>
                <a:lnTo>
                  <a:pt x="638184" y="184641"/>
                </a:lnTo>
                <a:lnTo>
                  <a:pt x="590764" y="164158"/>
                </a:lnTo>
                <a:lnTo>
                  <a:pt x="543085" y="144491"/>
                </a:lnTo>
                <a:lnTo>
                  <a:pt x="495149" y="125692"/>
                </a:lnTo>
                <a:lnTo>
                  <a:pt x="446955" y="107812"/>
                </a:lnTo>
                <a:lnTo>
                  <a:pt x="398504" y="90905"/>
                </a:lnTo>
                <a:lnTo>
                  <a:pt x="349796" y="75021"/>
                </a:lnTo>
                <a:lnTo>
                  <a:pt x="300832" y="60212"/>
                </a:lnTo>
                <a:lnTo>
                  <a:pt x="251612" y="46532"/>
                </a:lnTo>
                <a:lnTo>
                  <a:pt x="202136" y="34032"/>
                </a:lnTo>
                <a:lnTo>
                  <a:pt x="152406" y="22763"/>
                </a:lnTo>
                <a:lnTo>
                  <a:pt x="102421" y="12779"/>
                </a:lnTo>
                <a:lnTo>
                  <a:pt x="57193" y="6090"/>
                </a:lnTo>
                <a:lnTo>
                  <a:pt x="11691" y="1093"/>
                </a:lnTo>
                <a:lnTo>
                  <a:pt x="6761" y="0"/>
                </a:lnTo>
                <a:lnTo>
                  <a:pt x="2172" y="3256"/>
                </a:lnTo>
                <a:lnTo>
                  <a:pt x="0" y="12383"/>
                </a:lnTo>
                <a:lnTo>
                  <a:pt x="2955" y="17074"/>
                </a:lnTo>
                <a:lnTo>
                  <a:pt x="7528" y="18221"/>
                </a:lnTo>
                <a:lnTo>
                  <a:pt x="28849" y="25977"/>
                </a:lnTo>
                <a:lnTo>
                  <a:pt x="71042" y="42107"/>
                </a:lnTo>
                <a:lnTo>
                  <a:pt x="92362" y="49863"/>
                </a:lnTo>
                <a:lnTo>
                  <a:pt x="186955" y="82855"/>
                </a:lnTo>
                <a:lnTo>
                  <a:pt x="234102" y="99943"/>
                </a:lnTo>
                <a:lnTo>
                  <a:pt x="281129" y="117465"/>
                </a:lnTo>
                <a:lnTo>
                  <a:pt x="328020" y="135450"/>
                </a:lnTo>
                <a:lnTo>
                  <a:pt x="374757" y="153928"/>
                </a:lnTo>
                <a:lnTo>
                  <a:pt x="421325" y="172927"/>
                </a:lnTo>
                <a:lnTo>
                  <a:pt x="467708" y="192478"/>
                </a:lnTo>
                <a:lnTo>
                  <a:pt x="513890" y="212609"/>
                </a:lnTo>
                <a:lnTo>
                  <a:pt x="559854" y="233349"/>
                </a:lnTo>
                <a:lnTo>
                  <a:pt x="605585" y="254729"/>
                </a:lnTo>
                <a:lnTo>
                  <a:pt x="651066" y="276776"/>
                </a:lnTo>
                <a:lnTo>
                  <a:pt x="696282" y="299521"/>
                </a:lnTo>
                <a:lnTo>
                  <a:pt x="741215" y="322993"/>
                </a:lnTo>
                <a:lnTo>
                  <a:pt x="785850" y="347221"/>
                </a:lnTo>
                <a:lnTo>
                  <a:pt x="830172" y="372234"/>
                </a:lnTo>
                <a:lnTo>
                  <a:pt x="872724" y="397100"/>
                </a:lnTo>
                <a:lnTo>
                  <a:pt x="915010" y="422526"/>
                </a:lnTo>
                <a:lnTo>
                  <a:pt x="957025" y="448506"/>
                </a:lnTo>
                <a:lnTo>
                  <a:pt x="998761" y="475031"/>
                </a:lnTo>
                <a:lnTo>
                  <a:pt x="1040213" y="502094"/>
                </a:lnTo>
                <a:lnTo>
                  <a:pt x="1081375" y="529687"/>
                </a:lnTo>
                <a:lnTo>
                  <a:pt x="1122241" y="557802"/>
                </a:lnTo>
                <a:lnTo>
                  <a:pt x="1162803" y="586432"/>
                </a:lnTo>
                <a:lnTo>
                  <a:pt x="1203057" y="615568"/>
                </a:lnTo>
                <a:lnTo>
                  <a:pt x="1242996" y="645203"/>
                </a:lnTo>
                <a:lnTo>
                  <a:pt x="1282614" y="675329"/>
                </a:lnTo>
                <a:lnTo>
                  <a:pt x="1321905" y="705939"/>
                </a:lnTo>
                <a:lnTo>
                  <a:pt x="1360862" y="737024"/>
                </a:lnTo>
                <a:lnTo>
                  <a:pt x="1399479" y="768577"/>
                </a:lnTo>
                <a:lnTo>
                  <a:pt x="1437751" y="800591"/>
                </a:lnTo>
                <a:lnTo>
                  <a:pt x="1475671" y="833056"/>
                </a:lnTo>
                <a:lnTo>
                  <a:pt x="1513234" y="865967"/>
                </a:lnTo>
                <a:lnTo>
                  <a:pt x="1550431" y="899314"/>
                </a:lnTo>
                <a:lnTo>
                  <a:pt x="1587598" y="933415"/>
                </a:lnTo>
                <a:lnTo>
                  <a:pt x="1624312" y="967982"/>
                </a:lnTo>
                <a:lnTo>
                  <a:pt x="1660576" y="1003000"/>
                </a:lnTo>
                <a:lnTo>
                  <a:pt x="1696392" y="1038457"/>
                </a:lnTo>
                <a:lnTo>
                  <a:pt x="1731763" y="1074337"/>
                </a:lnTo>
                <a:lnTo>
                  <a:pt x="1766692" y="1110626"/>
                </a:lnTo>
                <a:lnTo>
                  <a:pt x="1801181" y="1147310"/>
                </a:lnTo>
                <a:lnTo>
                  <a:pt x="1835233" y="1184375"/>
                </a:lnTo>
                <a:lnTo>
                  <a:pt x="1868851" y="1221808"/>
                </a:lnTo>
                <a:lnTo>
                  <a:pt x="1902036" y="1259592"/>
                </a:lnTo>
                <a:lnTo>
                  <a:pt x="1934792" y="1297715"/>
                </a:lnTo>
                <a:lnTo>
                  <a:pt x="1967122" y="1336162"/>
                </a:lnTo>
                <a:lnTo>
                  <a:pt x="1999027" y="1374919"/>
                </a:lnTo>
                <a:lnTo>
                  <a:pt x="2030511" y="1413972"/>
                </a:lnTo>
                <a:lnTo>
                  <a:pt x="2061576" y="1453307"/>
                </a:lnTo>
                <a:lnTo>
                  <a:pt x="2092225" y="1492908"/>
                </a:lnTo>
                <a:lnTo>
                  <a:pt x="2122460" y="1532763"/>
                </a:lnTo>
                <a:lnTo>
                  <a:pt x="2152284" y="1572858"/>
                </a:lnTo>
                <a:lnTo>
                  <a:pt x="2181700" y="1613176"/>
                </a:lnTo>
                <a:lnTo>
                  <a:pt x="2210709" y="1653706"/>
                </a:lnTo>
                <a:lnTo>
                  <a:pt x="2239316" y="1694432"/>
                </a:lnTo>
                <a:lnTo>
                  <a:pt x="2267522" y="1735340"/>
                </a:lnTo>
                <a:lnTo>
                  <a:pt x="2295329" y="1776416"/>
                </a:lnTo>
                <a:lnTo>
                  <a:pt x="2322742" y="1817646"/>
                </a:lnTo>
                <a:lnTo>
                  <a:pt x="2349761" y="1859016"/>
                </a:lnTo>
                <a:lnTo>
                  <a:pt x="2376831" y="1900904"/>
                </a:lnTo>
                <a:lnTo>
                  <a:pt x="2403693" y="1942733"/>
                </a:lnTo>
                <a:lnTo>
                  <a:pt x="2430285" y="1984548"/>
                </a:lnTo>
                <a:lnTo>
                  <a:pt x="2456542" y="2026395"/>
                </a:lnTo>
                <a:lnTo>
                  <a:pt x="2482318" y="2068184"/>
                </a:lnTo>
                <a:lnTo>
                  <a:pt x="2507799" y="2110368"/>
                </a:lnTo>
                <a:lnTo>
                  <a:pt x="2532673" y="2152586"/>
                </a:lnTo>
                <a:lnTo>
                  <a:pt x="2556959" y="2195019"/>
                </a:lnTo>
                <a:lnTo>
                  <a:pt x="2580548" y="2237631"/>
                </a:lnTo>
                <a:lnTo>
                  <a:pt x="2603514" y="2280717"/>
                </a:lnTo>
                <a:lnTo>
                  <a:pt x="2625525" y="2323815"/>
                </a:lnTo>
                <a:close/>
              </a:path>
              <a:path w="2747645" h="2559050">
                <a:moveTo>
                  <a:pt x="2681935" y="2557095"/>
                </a:moveTo>
                <a:lnTo>
                  <a:pt x="2722104" y="2520838"/>
                </a:lnTo>
                <a:lnTo>
                  <a:pt x="2742876" y="2442538"/>
                </a:lnTo>
                <a:lnTo>
                  <a:pt x="2744899" y="2398153"/>
                </a:lnTo>
                <a:lnTo>
                  <a:pt x="2746232" y="2345164"/>
                </a:lnTo>
                <a:lnTo>
                  <a:pt x="2746981" y="2286557"/>
                </a:lnTo>
                <a:lnTo>
                  <a:pt x="2747265" y="2223987"/>
                </a:lnTo>
                <a:lnTo>
                  <a:pt x="2747182" y="2161105"/>
                </a:lnTo>
                <a:lnTo>
                  <a:pt x="2746844" y="2100230"/>
                </a:lnTo>
                <a:lnTo>
                  <a:pt x="2746359" y="2044015"/>
                </a:lnTo>
                <a:lnTo>
                  <a:pt x="2745836" y="1995114"/>
                </a:lnTo>
                <a:lnTo>
                  <a:pt x="2745385" y="1956180"/>
                </a:lnTo>
                <a:lnTo>
                  <a:pt x="2745113" y="1929864"/>
                </a:lnTo>
                <a:lnTo>
                  <a:pt x="2742182" y="1734097"/>
                </a:lnTo>
                <a:lnTo>
                  <a:pt x="2742081" y="1704263"/>
                </a:lnTo>
                <a:lnTo>
                  <a:pt x="2741179" y="1662962"/>
                </a:lnTo>
                <a:lnTo>
                  <a:pt x="2731153" y="1626676"/>
                </a:lnTo>
                <a:lnTo>
                  <a:pt x="2703680" y="1611884"/>
                </a:lnTo>
                <a:lnTo>
                  <a:pt x="2677056" y="1614619"/>
                </a:lnTo>
                <a:lnTo>
                  <a:pt x="2648516" y="1680195"/>
                </a:lnTo>
                <a:lnTo>
                  <a:pt x="2642383" y="1731841"/>
                </a:lnTo>
                <a:lnTo>
                  <a:pt x="2635620" y="1928696"/>
                </a:lnTo>
                <a:lnTo>
                  <a:pt x="2634653" y="1993187"/>
                </a:lnTo>
                <a:lnTo>
                  <a:pt x="2634159" y="2039610"/>
                </a:lnTo>
                <a:lnTo>
                  <a:pt x="2633455" y="2092542"/>
                </a:lnTo>
                <a:lnTo>
                  <a:pt x="2632388" y="2149774"/>
                </a:lnTo>
                <a:lnTo>
                  <a:pt x="2630804" y="2209100"/>
                </a:lnTo>
                <a:lnTo>
                  <a:pt x="2628697" y="2264449"/>
                </a:lnTo>
                <a:lnTo>
                  <a:pt x="2630277" y="2268836"/>
                </a:lnTo>
                <a:lnTo>
                  <a:pt x="2646552" y="2315434"/>
                </a:lnTo>
                <a:lnTo>
                  <a:pt x="2648968" y="2321306"/>
                </a:lnTo>
                <a:lnTo>
                  <a:pt x="2646388" y="2327928"/>
                </a:lnTo>
                <a:lnTo>
                  <a:pt x="2634720" y="2332614"/>
                </a:lnTo>
                <a:lnTo>
                  <a:pt x="2453546" y="2359809"/>
                </a:lnTo>
                <a:lnTo>
                  <a:pt x="2465100" y="2373111"/>
                </a:lnTo>
                <a:lnTo>
                  <a:pt x="2524679" y="2448427"/>
                </a:lnTo>
                <a:lnTo>
                  <a:pt x="2568957" y="2500379"/>
                </a:lnTo>
                <a:lnTo>
                  <a:pt x="2608548" y="2538250"/>
                </a:lnTo>
                <a:lnTo>
                  <a:pt x="2660571" y="2558634"/>
                </a:lnTo>
                <a:lnTo>
                  <a:pt x="2681935" y="2557095"/>
                </a:lnTo>
                <a:close/>
              </a:path>
              <a:path w="2747645" h="2559050">
                <a:moveTo>
                  <a:pt x="2446783" y="2352023"/>
                </a:moveTo>
                <a:lnTo>
                  <a:pt x="2625473" y="2325200"/>
                </a:lnTo>
                <a:lnTo>
                  <a:pt x="2586869" y="2300784"/>
                </a:lnTo>
                <a:lnTo>
                  <a:pt x="2571770" y="2290817"/>
                </a:lnTo>
                <a:lnTo>
                  <a:pt x="2563261" y="2284295"/>
                </a:lnTo>
                <a:lnTo>
                  <a:pt x="2526113" y="2245802"/>
                </a:lnTo>
                <a:lnTo>
                  <a:pt x="2488623" y="2207762"/>
                </a:lnTo>
                <a:lnTo>
                  <a:pt x="2450737" y="2170231"/>
                </a:lnTo>
                <a:lnTo>
                  <a:pt x="2412402" y="2133266"/>
                </a:lnTo>
                <a:lnTo>
                  <a:pt x="2373563" y="2096923"/>
                </a:lnTo>
                <a:lnTo>
                  <a:pt x="2334166" y="2061258"/>
                </a:lnTo>
                <a:lnTo>
                  <a:pt x="2294158" y="2026328"/>
                </a:lnTo>
                <a:lnTo>
                  <a:pt x="2253484" y="1992189"/>
                </a:lnTo>
                <a:lnTo>
                  <a:pt x="2212090" y="1958898"/>
                </a:lnTo>
                <a:lnTo>
                  <a:pt x="2170019" y="1926698"/>
                </a:lnTo>
                <a:lnTo>
                  <a:pt x="2127274" y="1895537"/>
                </a:lnTo>
                <a:lnTo>
                  <a:pt x="2083948" y="1865176"/>
                </a:lnTo>
                <a:lnTo>
                  <a:pt x="2040135" y="1835378"/>
                </a:lnTo>
                <a:lnTo>
                  <a:pt x="1951419" y="1776514"/>
                </a:lnTo>
                <a:lnTo>
                  <a:pt x="1932891" y="1771319"/>
                </a:lnTo>
                <a:lnTo>
                  <a:pt x="1923657" y="1774286"/>
                </a:lnTo>
                <a:lnTo>
                  <a:pt x="1915916" y="1780743"/>
                </a:lnTo>
                <a:lnTo>
                  <a:pt x="1911506" y="1789812"/>
                </a:lnTo>
                <a:lnTo>
                  <a:pt x="1910834" y="1799522"/>
                </a:lnTo>
                <a:lnTo>
                  <a:pt x="1913785" y="1808758"/>
                </a:lnTo>
                <a:lnTo>
                  <a:pt x="1920248" y="1816401"/>
                </a:lnTo>
                <a:lnTo>
                  <a:pt x="1959017" y="1851656"/>
                </a:lnTo>
                <a:lnTo>
                  <a:pt x="1997282" y="1887324"/>
                </a:lnTo>
                <a:lnTo>
                  <a:pt x="2035036" y="1923319"/>
                </a:lnTo>
                <a:lnTo>
                  <a:pt x="2072365" y="1959640"/>
                </a:lnTo>
                <a:lnTo>
                  <a:pt x="2109331" y="1996266"/>
                </a:lnTo>
                <a:lnTo>
                  <a:pt x="2145997" y="2033175"/>
                </a:lnTo>
                <a:lnTo>
                  <a:pt x="2182425" y="2070346"/>
                </a:lnTo>
                <a:lnTo>
                  <a:pt x="2218679" y="2107758"/>
                </a:lnTo>
                <a:lnTo>
                  <a:pt x="2326073" y="2219927"/>
                </a:lnTo>
                <a:lnTo>
                  <a:pt x="2361461" y="2257512"/>
                </a:lnTo>
                <a:lnTo>
                  <a:pt x="2396515" y="2295483"/>
                </a:lnTo>
                <a:lnTo>
                  <a:pt x="2431105" y="2333973"/>
                </a:lnTo>
                <a:lnTo>
                  <a:pt x="2446783" y="2352023"/>
                </a:lnTo>
                <a:close/>
              </a:path>
              <a:path w="2747645" h="2559050">
                <a:moveTo>
                  <a:pt x="2634720" y="2332614"/>
                </a:moveTo>
                <a:lnTo>
                  <a:pt x="2646388" y="2327928"/>
                </a:lnTo>
                <a:lnTo>
                  <a:pt x="2648968" y="2321306"/>
                </a:lnTo>
                <a:lnTo>
                  <a:pt x="2646552" y="2315434"/>
                </a:lnTo>
                <a:lnTo>
                  <a:pt x="2630277" y="2268836"/>
                </a:lnTo>
                <a:lnTo>
                  <a:pt x="2628697" y="2264449"/>
                </a:lnTo>
                <a:lnTo>
                  <a:pt x="2628550" y="2268311"/>
                </a:lnTo>
                <a:lnTo>
                  <a:pt x="2625549" y="2323812"/>
                </a:lnTo>
                <a:lnTo>
                  <a:pt x="2625535" y="2324064"/>
                </a:lnTo>
                <a:lnTo>
                  <a:pt x="2625940" y="2324763"/>
                </a:lnTo>
                <a:lnTo>
                  <a:pt x="2628072" y="2329944"/>
                </a:lnTo>
                <a:lnTo>
                  <a:pt x="2634720" y="2332614"/>
                </a:lnTo>
                <a:close/>
              </a:path>
              <a:path w="2747645" h="2559050">
                <a:moveTo>
                  <a:pt x="2453546" y="2359809"/>
                </a:moveTo>
                <a:lnTo>
                  <a:pt x="2634720" y="2332614"/>
                </a:lnTo>
                <a:lnTo>
                  <a:pt x="2628072" y="2329944"/>
                </a:lnTo>
                <a:lnTo>
                  <a:pt x="2625646" y="2324048"/>
                </a:lnTo>
                <a:lnTo>
                  <a:pt x="2625493" y="2324830"/>
                </a:lnTo>
                <a:lnTo>
                  <a:pt x="2625473" y="2325200"/>
                </a:lnTo>
                <a:lnTo>
                  <a:pt x="2446783" y="2352023"/>
                </a:lnTo>
                <a:lnTo>
                  <a:pt x="2453546" y="2359809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718931" y="3086100"/>
            <a:ext cx="9270985" cy="695324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Meet</a:t>
            </a:r>
            <a:r>
              <a:rPr spc="-335" dirty="0"/>
              <a:t> </a:t>
            </a:r>
            <a:r>
              <a:rPr spc="-135" dirty="0"/>
              <a:t>the</a:t>
            </a:r>
            <a:r>
              <a:rPr spc="-215" dirty="0"/>
              <a:t> </a:t>
            </a:r>
            <a:r>
              <a:rPr spc="-20" dirty="0"/>
              <a:t>Team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016000" y="2072033"/>
            <a:ext cx="2864485" cy="243649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17300"/>
              </a:lnSpc>
              <a:spcBef>
                <a:spcPts val="85"/>
              </a:spcBef>
            </a:pPr>
            <a:r>
              <a:rPr sz="2700" b="1" spc="-60" dirty="0">
                <a:solidFill>
                  <a:srgbClr val="FFDE58"/>
                </a:solidFill>
                <a:latin typeface="Arial"/>
                <a:cs typeface="Arial"/>
              </a:rPr>
              <a:t>Fabrzio</a:t>
            </a:r>
            <a:r>
              <a:rPr sz="2700" b="1" spc="-8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700" b="1" spc="-10" dirty="0">
                <a:solidFill>
                  <a:srgbClr val="FFDE58"/>
                </a:solidFill>
                <a:latin typeface="Arial"/>
                <a:cs typeface="Arial"/>
              </a:rPr>
              <a:t>Parrillo </a:t>
            </a:r>
            <a:r>
              <a:rPr sz="2700" b="1" spc="-85" dirty="0">
                <a:solidFill>
                  <a:srgbClr val="FFDE58"/>
                </a:solidFill>
                <a:latin typeface="Arial"/>
                <a:cs typeface="Arial"/>
              </a:rPr>
              <a:t>Niluka</a:t>
            </a:r>
            <a:r>
              <a:rPr sz="2700" b="1" spc="-7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700" b="1" spc="-30" dirty="0">
                <a:solidFill>
                  <a:srgbClr val="FFDE58"/>
                </a:solidFill>
                <a:latin typeface="Arial"/>
                <a:cs typeface="Arial"/>
              </a:rPr>
              <a:t>Piyasinghe </a:t>
            </a:r>
            <a:r>
              <a:rPr sz="2700" b="1" spc="-95" dirty="0">
                <a:solidFill>
                  <a:srgbClr val="FFDE58"/>
                </a:solidFill>
                <a:latin typeface="Arial"/>
                <a:cs typeface="Arial"/>
              </a:rPr>
              <a:t>Normand</a:t>
            </a:r>
            <a:r>
              <a:rPr sz="2700" b="1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700" b="1" spc="-60" dirty="0">
                <a:solidFill>
                  <a:srgbClr val="FFDE58"/>
                </a:solidFill>
                <a:latin typeface="Arial"/>
                <a:cs typeface="Arial"/>
              </a:rPr>
              <a:t>Overney </a:t>
            </a:r>
            <a:r>
              <a:rPr sz="2700" b="1" spc="-65" dirty="0">
                <a:solidFill>
                  <a:srgbClr val="FFDE58"/>
                </a:solidFill>
                <a:latin typeface="Arial"/>
                <a:cs typeface="Arial"/>
              </a:rPr>
              <a:t>Genti</a:t>
            </a:r>
            <a:r>
              <a:rPr sz="2700" b="1" spc="-10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700" b="1" spc="-10" dirty="0">
                <a:solidFill>
                  <a:srgbClr val="FFDE58"/>
                </a:solidFill>
                <a:latin typeface="Arial"/>
                <a:cs typeface="Arial"/>
              </a:rPr>
              <a:t>Zarari</a:t>
            </a:r>
            <a:endParaRPr sz="27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2700" b="1" spc="-90" dirty="0">
                <a:solidFill>
                  <a:srgbClr val="FFDE58"/>
                </a:solidFill>
                <a:latin typeface="Arial"/>
                <a:cs typeface="Arial"/>
              </a:rPr>
              <a:t>Anyla</a:t>
            </a:r>
            <a:r>
              <a:rPr sz="2700" b="1" spc="-7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700" b="1" spc="-20" dirty="0">
                <a:solidFill>
                  <a:srgbClr val="FFDE58"/>
                </a:solidFill>
                <a:latin typeface="Arial"/>
                <a:cs typeface="Arial"/>
              </a:rPr>
              <a:t>Musa</a:t>
            </a:r>
            <a:endParaRPr sz="2700" dirty="0">
              <a:latin typeface="Arial"/>
              <a:cs typeface="Arial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7880E451-C039-344E-70CC-4B14C82451F0}"/>
              </a:ext>
            </a:extLst>
          </p:cNvPr>
          <p:cNvSpPr txBox="1">
            <a:spLocks/>
          </p:cNvSpPr>
          <p:nvPr/>
        </p:nvSpPr>
        <p:spPr>
          <a:xfrm>
            <a:off x="1007926" y="6234341"/>
            <a:ext cx="7796530" cy="788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5000" b="1" i="0">
                <a:solidFill>
                  <a:srgbClr val="FFDE58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dirty="0"/>
              <a:t>Thank You:</a:t>
            </a:r>
            <a:endParaRPr lang="en-US" spc="-20" dirty="0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9E7F9BB1-588F-DEC1-6A43-734479465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0571" y="6800709"/>
            <a:ext cx="67056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black and orange text&#10;&#10;Description automatically generated">
            <a:extLst>
              <a:ext uri="{FF2B5EF4-FFF2-40B4-BE49-F238E27FC236}">
                <a16:creationId xmlns:a16="http://schemas.microsoft.com/office/drawing/2014/main" id="{3B348A4C-D453-EB4C-1547-53C2C66E7C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136" y="8392860"/>
            <a:ext cx="6864110" cy="1237491"/>
          </a:xfrm>
          <a:prstGeom prst="rect">
            <a:avLst/>
          </a:prstGeom>
        </p:spPr>
      </p:pic>
      <p:pic>
        <p:nvPicPr>
          <p:cNvPr id="6" name="Picture 5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C44E8365-CE43-4C95-54D0-DB1A2A3B41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646E3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4002762" y="190169"/>
            <a:ext cx="14285594" cy="10097135"/>
            <a:chOff x="4002762" y="190169"/>
            <a:chExt cx="14285594" cy="100971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82281" y="3883187"/>
              <a:ext cx="9605717" cy="640381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02762" y="190169"/>
              <a:ext cx="14285224" cy="9906647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0" dirty="0"/>
              <a:t>Zero</a:t>
            </a:r>
            <a:r>
              <a:rPr spc="-270" dirty="0"/>
              <a:t> </a:t>
            </a:r>
            <a:r>
              <a:rPr spc="-70" dirty="0"/>
              <a:t>Waste</a:t>
            </a:r>
            <a:r>
              <a:rPr spc="-265" dirty="0"/>
              <a:t> </a:t>
            </a:r>
            <a:r>
              <a:rPr spc="-180" dirty="0"/>
              <a:t>challenge: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393952" y="2265817"/>
            <a:ext cx="7874000" cy="3960495"/>
          </a:xfrm>
          <a:prstGeom prst="rect">
            <a:avLst/>
          </a:prstGeom>
        </p:spPr>
        <p:txBody>
          <a:bodyPr vert="horz" wrap="square" lIns="0" tIns="265430" rIns="0" bIns="0" rtlCol="0">
            <a:spAutoFit/>
          </a:bodyPr>
          <a:lstStyle/>
          <a:p>
            <a:pPr marL="390525" indent="-377825">
              <a:lnSpc>
                <a:spcPct val="100000"/>
              </a:lnSpc>
              <a:spcBef>
                <a:spcPts val="2090"/>
              </a:spcBef>
              <a:buFont typeface="Arial"/>
              <a:buChar char="•"/>
              <a:tabLst>
                <a:tab pos="390525" algn="l"/>
                <a:tab pos="2214245" algn="l"/>
              </a:tabLst>
            </a:pPr>
            <a:r>
              <a:rPr sz="3500" b="1" spc="-10" dirty="0">
                <a:solidFill>
                  <a:srgbClr val="FFDE58"/>
                </a:solidFill>
                <a:latin typeface="Arial"/>
                <a:cs typeface="Arial"/>
              </a:rPr>
              <a:t>Identify</a:t>
            </a:r>
            <a:r>
              <a:rPr lang="en-US" sz="3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soon</a:t>
            </a:r>
            <a:r>
              <a:rPr sz="3500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expired</a:t>
            </a:r>
            <a:r>
              <a:rPr sz="35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spc="-10" dirty="0">
                <a:solidFill>
                  <a:srgbClr val="FFDE58"/>
                </a:solidFill>
                <a:latin typeface="Arial"/>
                <a:cs typeface="Arial"/>
              </a:rPr>
              <a:t>items</a:t>
            </a:r>
            <a:endParaRPr sz="3500" dirty="0">
              <a:latin typeface="Arial"/>
              <a:cs typeface="Arial"/>
            </a:endParaRPr>
          </a:p>
          <a:p>
            <a:pPr marL="390525" indent="-377825">
              <a:lnSpc>
                <a:spcPct val="100000"/>
              </a:lnSpc>
              <a:spcBef>
                <a:spcPts val="1989"/>
              </a:spcBef>
              <a:buFont typeface="Arial"/>
              <a:buChar char="•"/>
              <a:tabLst>
                <a:tab pos="390525" algn="l"/>
                <a:tab pos="1449705" algn="l"/>
              </a:tabLst>
            </a:pPr>
            <a:r>
              <a:rPr sz="3500" b="1" spc="-20" dirty="0">
                <a:solidFill>
                  <a:srgbClr val="FFDE58"/>
                </a:solidFill>
                <a:latin typeface="Arial"/>
                <a:cs typeface="Arial"/>
              </a:rPr>
              <a:t>Find</a:t>
            </a:r>
            <a:r>
              <a:rPr sz="3500" b="1" dirty="0">
                <a:solidFill>
                  <a:srgbClr val="FFDE58"/>
                </a:solidFill>
                <a:latin typeface="Arial"/>
                <a:cs typeface="Arial"/>
              </a:rPr>
              <a:t>	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ways</a:t>
            </a:r>
            <a:r>
              <a:rPr sz="3500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to</a:t>
            </a:r>
            <a:r>
              <a:rPr sz="3500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redistribute</a:t>
            </a:r>
            <a:r>
              <a:rPr sz="3500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these</a:t>
            </a:r>
            <a:r>
              <a:rPr sz="3500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spc="-10" dirty="0">
                <a:solidFill>
                  <a:srgbClr val="FFDE58"/>
                </a:solidFill>
                <a:latin typeface="Arial"/>
                <a:cs typeface="Arial"/>
              </a:rPr>
              <a:t>items</a:t>
            </a:r>
            <a:endParaRPr sz="3500" dirty="0">
              <a:latin typeface="Arial"/>
              <a:cs typeface="Arial"/>
            </a:endParaRPr>
          </a:p>
          <a:p>
            <a:pPr marL="390525" indent="-377825">
              <a:lnSpc>
                <a:spcPct val="100000"/>
              </a:lnSpc>
              <a:spcBef>
                <a:spcPts val="2005"/>
              </a:spcBef>
              <a:buFont typeface="Arial"/>
              <a:buChar char="•"/>
              <a:tabLst>
                <a:tab pos="390525" algn="l"/>
                <a:tab pos="1886585" algn="l"/>
              </a:tabLst>
            </a:pPr>
            <a:r>
              <a:rPr sz="3500" b="1" spc="-10" dirty="0">
                <a:solidFill>
                  <a:srgbClr val="FFDE58"/>
                </a:solidFill>
                <a:latin typeface="Arial"/>
                <a:cs typeface="Arial"/>
              </a:rPr>
              <a:t>Utilize</a:t>
            </a:r>
            <a:r>
              <a:rPr lang="en-US" sz="3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excess </a:t>
            </a:r>
            <a:r>
              <a:rPr sz="3500" spc="-10" dirty="0">
                <a:solidFill>
                  <a:srgbClr val="FFDE58"/>
                </a:solidFill>
                <a:latin typeface="Arial"/>
                <a:cs typeface="Arial"/>
              </a:rPr>
              <a:t>inventory</a:t>
            </a:r>
            <a:endParaRPr sz="3500" dirty="0">
              <a:latin typeface="Arial"/>
              <a:cs typeface="Arial"/>
            </a:endParaRPr>
          </a:p>
          <a:p>
            <a:pPr marL="390525" marR="5080" indent="-378460">
              <a:lnSpc>
                <a:spcPct val="147400"/>
              </a:lnSpc>
              <a:spcBef>
                <a:spcPts val="15"/>
              </a:spcBef>
              <a:buFont typeface="Arial"/>
              <a:buChar char="•"/>
              <a:tabLst>
                <a:tab pos="390525" algn="l"/>
                <a:tab pos="2121535" algn="l"/>
              </a:tabLst>
            </a:pPr>
            <a:r>
              <a:rPr sz="3500" b="1" spc="-10" dirty="0">
                <a:solidFill>
                  <a:srgbClr val="FFDE58"/>
                </a:solidFill>
                <a:latin typeface="Arial"/>
                <a:cs typeface="Arial"/>
              </a:rPr>
              <a:t>Reduce</a:t>
            </a:r>
            <a:r>
              <a:rPr lang="en-US" sz="3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the</a:t>
            </a:r>
            <a:r>
              <a:rPr sz="3500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need</a:t>
            </a:r>
            <a:r>
              <a:rPr sz="3500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for</a:t>
            </a:r>
            <a:r>
              <a:rPr sz="3500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disposal</a:t>
            </a:r>
            <a:r>
              <a:rPr sz="3500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and</a:t>
            </a:r>
            <a:r>
              <a:rPr sz="3500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spc="-25" dirty="0">
                <a:solidFill>
                  <a:srgbClr val="FFDE58"/>
                </a:solidFill>
                <a:latin typeface="Arial"/>
                <a:cs typeface="Arial"/>
              </a:rPr>
              <a:t>the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associated</a:t>
            </a:r>
            <a:r>
              <a:rPr sz="3500" spc="-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DE58"/>
                </a:solidFill>
                <a:latin typeface="Arial"/>
                <a:cs typeface="Arial"/>
              </a:rPr>
              <a:t>environment</a:t>
            </a:r>
            <a:r>
              <a:rPr sz="3500" spc="-2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500" spc="-10" dirty="0">
                <a:solidFill>
                  <a:srgbClr val="FFDE58"/>
                </a:solidFill>
                <a:latin typeface="Arial"/>
                <a:cs typeface="Arial"/>
              </a:rPr>
              <a:t>impacts</a:t>
            </a:r>
            <a:endParaRPr sz="35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31721" y="3305073"/>
            <a:ext cx="2572974" cy="2572968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44194" y="3034360"/>
            <a:ext cx="2791079" cy="2900510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0" y="704642"/>
            <a:ext cx="18288635" cy="9525"/>
          </a:xfrm>
          <a:custGeom>
            <a:avLst/>
            <a:gdLst/>
            <a:ahLst/>
            <a:cxnLst/>
            <a:rect l="l" t="t" r="r" b="b"/>
            <a:pathLst>
              <a:path w="18288635" h="9525">
                <a:moveTo>
                  <a:pt x="0" y="0"/>
                </a:moveTo>
                <a:lnTo>
                  <a:pt x="18288050" y="9525"/>
                </a:lnTo>
              </a:path>
            </a:pathLst>
          </a:custGeom>
          <a:ln w="19050">
            <a:solidFill>
              <a:srgbClr val="7C87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034246" y="2590769"/>
            <a:ext cx="3470275" cy="41846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24510">
              <a:lnSpc>
                <a:spcPct val="100000"/>
              </a:lnSpc>
              <a:spcBef>
                <a:spcPts val="110"/>
              </a:spcBef>
            </a:pPr>
            <a:r>
              <a:rPr sz="20400" b="1" spc="-50" dirty="0">
                <a:solidFill>
                  <a:srgbClr val="FFDE58"/>
                </a:solidFill>
                <a:latin typeface="Arial"/>
                <a:cs typeface="Arial"/>
              </a:rPr>
              <a:t>G</a:t>
            </a:r>
            <a:endParaRPr sz="20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550"/>
              </a:spcBef>
            </a:pP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Letter</a:t>
            </a:r>
            <a:r>
              <a:rPr sz="2250" spc="2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G</a:t>
            </a:r>
            <a:r>
              <a:rPr sz="2250" spc="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as</a:t>
            </a:r>
            <a:r>
              <a:rPr sz="2250" spc="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in</a:t>
            </a:r>
            <a:r>
              <a:rPr sz="2250" spc="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Get</a:t>
            </a:r>
            <a:r>
              <a:rPr sz="2250" spc="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spc="-10" dirty="0">
                <a:solidFill>
                  <a:srgbClr val="FFDE58"/>
                </a:solidFill>
                <a:latin typeface="Arial"/>
                <a:cs typeface="Arial"/>
              </a:rPr>
              <a:t>Goodies</a:t>
            </a:r>
            <a:endParaRPr sz="22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50380" y="6199300"/>
            <a:ext cx="2423160" cy="7632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7600"/>
              </a:lnSpc>
              <a:spcBef>
                <a:spcPts val="90"/>
              </a:spcBef>
            </a:pP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Clock</a:t>
            </a:r>
            <a:r>
              <a:rPr sz="2250" spc="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and</a:t>
            </a:r>
            <a:r>
              <a:rPr sz="2250" spc="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the</a:t>
            </a:r>
            <a:r>
              <a:rPr sz="2250" spc="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spc="-20" dirty="0">
                <a:solidFill>
                  <a:srgbClr val="FFDE58"/>
                </a:solidFill>
                <a:latin typeface="Arial"/>
                <a:cs typeface="Arial"/>
              </a:rPr>
              <a:t>time </a:t>
            </a: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that</a:t>
            </a:r>
            <a:r>
              <a:rPr sz="2250" spc="2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FFDE58"/>
                </a:solidFill>
                <a:latin typeface="Arial"/>
                <a:cs typeface="Arial"/>
              </a:rPr>
              <a:t>is</a:t>
            </a:r>
            <a:r>
              <a:rPr sz="2250" spc="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250" spc="-10" dirty="0">
                <a:solidFill>
                  <a:srgbClr val="FFDE58"/>
                </a:solidFill>
                <a:latin typeface="Arial"/>
                <a:cs typeface="Arial"/>
              </a:rPr>
              <a:t>expiring</a:t>
            </a:r>
            <a:endParaRPr sz="22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657044" y="6402282"/>
            <a:ext cx="1280795" cy="3733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250" spc="-10" dirty="0">
                <a:solidFill>
                  <a:srgbClr val="FFDE58"/>
                </a:solidFill>
                <a:latin typeface="Arial"/>
                <a:cs typeface="Arial"/>
              </a:rPr>
              <a:t>Recycling</a:t>
            </a:r>
            <a:endParaRPr sz="225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9556870"/>
            <a:ext cx="18242280" cy="9525"/>
          </a:xfrm>
          <a:custGeom>
            <a:avLst/>
            <a:gdLst/>
            <a:ahLst/>
            <a:cxnLst/>
            <a:rect l="l" t="t" r="r" b="b"/>
            <a:pathLst>
              <a:path w="18242280" h="9525">
                <a:moveTo>
                  <a:pt x="0" y="0"/>
                </a:moveTo>
                <a:lnTo>
                  <a:pt x="18241995" y="9501"/>
                </a:lnTo>
              </a:path>
            </a:pathLst>
          </a:custGeom>
          <a:ln w="19050">
            <a:solidFill>
              <a:srgbClr val="7C875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646E3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9144000" cy="10287000"/>
            <a:chOff x="0" y="0"/>
            <a:chExt cx="9144000" cy="102870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1028699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4000" y="0"/>
                  </a:moveTo>
                  <a:lnTo>
                    <a:pt x="0" y="0"/>
                  </a:lnTo>
                  <a:lnTo>
                    <a:pt x="0" y="10287000"/>
                  </a:lnTo>
                  <a:lnTo>
                    <a:pt x="9144000" y="1028700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646E3B">
                <a:alpha val="6274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679184" y="3179202"/>
            <a:ext cx="206349" cy="20634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29187" y="2942767"/>
            <a:ext cx="5550535" cy="3830320"/>
          </a:xfrm>
          <a:prstGeom prst="rect">
            <a:avLst/>
          </a:prstGeom>
        </p:spPr>
        <p:txBody>
          <a:bodyPr vert="horz" wrap="square" lIns="0" tIns="120650" rIns="0" bIns="0" rtlCol="0">
            <a:spAutoFit/>
          </a:bodyPr>
          <a:lstStyle/>
          <a:p>
            <a:pPr marL="12700" marR="5080">
              <a:lnSpc>
                <a:spcPct val="91900"/>
              </a:lnSpc>
              <a:spcBef>
                <a:spcPts val="950"/>
              </a:spcBef>
            </a:pPr>
            <a:r>
              <a:rPr sz="8800" spc="-375" dirty="0"/>
              <a:t>How</a:t>
            </a:r>
            <a:r>
              <a:rPr sz="8800" spc="-5" dirty="0"/>
              <a:t> </a:t>
            </a:r>
            <a:r>
              <a:rPr sz="8800" spc="-490" dirty="0"/>
              <a:t>do</a:t>
            </a:r>
            <a:r>
              <a:rPr sz="8800" dirty="0"/>
              <a:t> </a:t>
            </a:r>
            <a:r>
              <a:rPr sz="8800" spc="-325" dirty="0"/>
              <a:t>we </a:t>
            </a:r>
            <a:r>
              <a:rPr sz="8800" spc="-355" dirty="0"/>
              <a:t>reduce </a:t>
            </a:r>
            <a:r>
              <a:rPr sz="8800" spc="-365" dirty="0"/>
              <a:t>waste?</a:t>
            </a:r>
            <a:endParaRPr sz="8800"/>
          </a:p>
        </p:txBody>
      </p:sp>
      <p:sp>
        <p:nvSpPr>
          <p:cNvPr id="8" name="object 8"/>
          <p:cNvSpPr txBox="1"/>
          <p:nvPr/>
        </p:nvSpPr>
        <p:spPr>
          <a:xfrm>
            <a:off x="12135209" y="3061207"/>
            <a:ext cx="3107690" cy="3200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00" b="1" spc="-65" dirty="0">
                <a:solidFill>
                  <a:srgbClr val="FFDE58"/>
                </a:solidFill>
                <a:latin typeface="Arial"/>
                <a:cs typeface="Arial"/>
              </a:rPr>
              <a:t>Ranking</a:t>
            </a:r>
            <a:r>
              <a:rPr sz="1900" b="1" spc="-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70" dirty="0">
                <a:solidFill>
                  <a:srgbClr val="FFDE58"/>
                </a:solidFill>
                <a:latin typeface="Arial"/>
                <a:cs typeface="Arial"/>
              </a:rPr>
              <a:t>system</a:t>
            </a:r>
            <a:r>
              <a:rPr sz="1900" b="1" spc="-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90" dirty="0">
                <a:solidFill>
                  <a:srgbClr val="FFDE58"/>
                </a:solidFill>
                <a:latin typeface="Arial"/>
                <a:cs typeface="Arial"/>
              </a:rPr>
              <a:t>for</a:t>
            </a:r>
            <a:r>
              <a:rPr sz="1900" b="1" spc="-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45" dirty="0">
                <a:solidFill>
                  <a:srgbClr val="FFDE58"/>
                </a:solidFill>
                <a:latin typeface="Arial"/>
                <a:cs typeface="Arial"/>
              </a:rPr>
              <a:t>Goodies</a:t>
            </a:r>
            <a:endParaRPr sz="19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135209" y="4328197"/>
            <a:ext cx="4704991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00" b="1" spc="-55" dirty="0">
                <a:solidFill>
                  <a:srgbClr val="FFDE58"/>
                </a:solidFill>
                <a:latin typeface="Arial"/>
                <a:cs typeface="Arial"/>
              </a:rPr>
              <a:t>Simulate</a:t>
            </a:r>
            <a:r>
              <a:rPr sz="1900" b="1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55" dirty="0">
                <a:solidFill>
                  <a:srgbClr val="FFDE58"/>
                </a:solidFill>
                <a:latin typeface="Arial"/>
                <a:cs typeface="Arial"/>
              </a:rPr>
              <a:t>Goodies</a:t>
            </a:r>
            <a:r>
              <a:rPr sz="1900" b="1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25" dirty="0">
                <a:solidFill>
                  <a:srgbClr val="FFDE58"/>
                </a:solidFill>
                <a:latin typeface="Arial"/>
                <a:cs typeface="Arial"/>
              </a:rPr>
              <a:t>go</a:t>
            </a:r>
            <a:r>
              <a:rPr lang="en-US" sz="1900" b="1" spc="-25" dirty="0">
                <a:solidFill>
                  <a:srgbClr val="FFDE58"/>
                </a:solidFill>
                <a:latin typeface="Arial"/>
                <a:cs typeface="Arial"/>
              </a:rPr>
              <a:t>-to market strategies</a:t>
            </a:r>
            <a:endParaRPr sz="1900" dirty="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2135209" y="5370206"/>
            <a:ext cx="3408045" cy="67146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8400"/>
              </a:lnSpc>
              <a:spcBef>
                <a:spcPts val="95"/>
              </a:spcBef>
            </a:pPr>
            <a:r>
              <a:rPr sz="1900" b="1" spc="-80" dirty="0">
                <a:solidFill>
                  <a:srgbClr val="FFDE58"/>
                </a:solidFill>
                <a:latin typeface="Arial"/>
                <a:cs typeface="Arial"/>
              </a:rPr>
              <a:t>Promotions</a:t>
            </a:r>
            <a:r>
              <a:rPr sz="1900" b="1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40" dirty="0">
                <a:solidFill>
                  <a:srgbClr val="FFDE58"/>
                </a:solidFill>
                <a:latin typeface="Arial"/>
                <a:cs typeface="Arial"/>
              </a:rPr>
              <a:t>based</a:t>
            </a:r>
            <a:r>
              <a:rPr sz="1900" b="1" spc="-8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55" dirty="0">
                <a:solidFill>
                  <a:srgbClr val="FFDE58"/>
                </a:solidFill>
                <a:latin typeface="Arial"/>
                <a:cs typeface="Arial"/>
              </a:rPr>
              <a:t>on</a:t>
            </a:r>
            <a:r>
              <a:rPr sz="1900" b="1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50" dirty="0">
                <a:solidFill>
                  <a:srgbClr val="FFDE58"/>
                </a:solidFill>
                <a:latin typeface="Arial"/>
                <a:cs typeface="Arial"/>
              </a:rPr>
              <a:t>feedback </a:t>
            </a:r>
            <a:r>
              <a:rPr sz="1900" b="1" spc="-85" dirty="0">
                <a:solidFill>
                  <a:srgbClr val="FFDE58"/>
                </a:solidFill>
                <a:latin typeface="Arial"/>
                <a:cs typeface="Arial"/>
              </a:rPr>
              <a:t>from</a:t>
            </a:r>
            <a:r>
              <a:rPr sz="1900" b="1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10" dirty="0">
                <a:solidFill>
                  <a:srgbClr val="FFDE58"/>
                </a:solidFill>
                <a:latin typeface="Arial"/>
                <a:cs typeface="Arial"/>
              </a:rPr>
              <a:t>customers</a:t>
            </a:r>
            <a:endParaRPr sz="1900" dirty="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135209" y="6840602"/>
            <a:ext cx="3531235" cy="3200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00" b="1" dirty="0">
                <a:solidFill>
                  <a:srgbClr val="FFDE58"/>
                </a:solidFill>
                <a:latin typeface="Arial"/>
                <a:cs typeface="Arial"/>
              </a:rPr>
              <a:t>Have</a:t>
            </a:r>
            <a:r>
              <a:rPr sz="1900" b="1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dirty="0">
                <a:solidFill>
                  <a:srgbClr val="FFDE58"/>
                </a:solidFill>
                <a:latin typeface="Arial"/>
                <a:cs typeface="Arial"/>
              </a:rPr>
              <a:t>a</a:t>
            </a:r>
            <a:r>
              <a:rPr sz="1900" b="1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50" dirty="0">
                <a:solidFill>
                  <a:srgbClr val="FFDE58"/>
                </a:solidFill>
                <a:latin typeface="Arial"/>
                <a:cs typeface="Arial"/>
              </a:rPr>
              <a:t>chat</a:t>
            </a:r>
            <a:r>
              <a:rPr sz="1900" b="1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95" dirty="0">
                <a:solidFill>
                  <a:srgbClr val="FFDE58"/>
                </a:solidFill>
                <a:latin typeface="Arial"/>
                <a:cs typeface="Arial"/>
              </a:rPr>
              <a:t>with</a:t>
            </a:r>
            <a:r>
              <a:rPr sz="1900" b="1" spc="-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40" dirty="0">
                <a:solidFill>
                  <a:srgbClr val="FFDE58"/>
                </a:solidFill>
                <a:latin typeface="Arial"/>
                <a:cs typeface="Arial"/>
              </a:rPr>
              <a:t>the</a:t>
            </a:r>
            <a:r>
              <a:rPr sz="1900" b="1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1900" b="1" spc="-55" dirty="0">
                <a:solidFill>
                  <a:srgbClr val="FFDE58"/>
                </a:solidFill>
                <a:latin typeface="Arial"/>
                <a:cs typeface="Arial"/>
              </a:rPr>
              <a:t>Goodies </a:t>
            </a:r>
            <a:r>
              <a:rPr sz="1900" b="1" spc="-25" dirty="0">
                <a:solidFill>
                  <a:srgbClr val="FFDE58"/>
                </a:solidFill>
                <a:latin typeface="Arial"/>
                <a:cs typeface="Arial"/>
              </a:rPr>
              <a:t>AI</a:t>
            </a:r>
            <a:endParaRPr sz="1900">
              <a:latin typeface="Arial"/>
              <a:cs typeface="Arial"/>
            </a:endParaRP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79184" y="4417616"/>
            <a:ext cx="206349" cy="20634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679184" y="5677113"/>
            <a:ext cx="206349" cy="206349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79184" y="6930020"/>
            <a:ext cx="206349" cy="206349"/>
          </a:xfrm>
          <a:prstGeom prst="rect">
            <a:avLst/>
          </a:prstGeom>
        </p:spPr>
      </p:pic>
      <p:pic>
        <p:nvPicPr>
          <p:cNvPr id="18" name="Picture 17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5A5A9CC3-21DA-5A92-DFF2-F9418846B0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646E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4616" y="0"/>
            <a:ext cx="15844710" cy="102870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170392" y="4300812"/>
            <a:ext cx="4775200" cy="2235200"/>
          </a:xfrm>
          <a:prstGeom prst="rect">
            <a:avLst/>
          </a:prstGeom>
        </p:spPr>
        <p:txBody>
          <a:bodyPr vert="horz" wrap="square" lIns="0" tIns="130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25"/>
              </a:spcBef>
            </a:pPr>
            <a:r>
              <a:rPr sz="6900" b="1" spc="-95" dirty="0">
                <a:solidFill>
                  <a:srgbClr val="FFDE58"/>
                </a:solidFill>
                <a:latin typeface="Arial"/>
                <a:cs typeface="Arial"/>
              </a:rPr>
              <a:t>Chat</a:t>
            </a:r>
            <a:r>
              <a:rPr sz="6900" b="1" spc="-2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6900" b="1" spc="-385" dirty="0">
                <a:solidFill>
                  <a:srgbClr val="FFDE58"/>
                </a:solidFill>
                <a:latin typeface="Arial"/>
                <a:cs typeface="Arial"/>
              </a:rPr>
              <a:t>with</a:t>
            </a:r>
            <a:r>
              <a:rPr sz="6900" b="1" spc="-9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6900" b="1" spc="-70" dirty="0">
                <a:solidFill>
                  <a:srgbClr val="FFDE58"/>
                </a:solidFill>
                <a:latin typeface="Arial"/>
                <a:cs typeface="Arial"/>
              </a:rPr>
              <a:t>AI</a:t>
            </a:r>
            <a:endParaRPr sz="6900">
              <a:latin typeface="Arial"/>
              <a:cs typeface="Arial"/>
            </a:endParaRPr>
          </a:p>
          <a:p>
            <a:pPr marL="1863089" marR="971550" indent="-757555">
              <a:lnSpc>
                <a:spcPts val="4200"/>
              </a:lnSpc>
            </a:pPr>
            <a:r>
              <a:rPr sz="3000" b="1" spc="-40" dirty="0">
                <a:solidFill>
                  <a:srgbClr val="FFDE58"/>
                </a:solidFill>
                <a:latin typeface="Arial"/>
                <a:cs typeface="Arial"/>
              </a:rPr>
              <a:t>Create</a:t>
            </a:r>
            <a:r>
              <a:rPr sz="3000" b="1" spc="-1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110" dirty="0">
                <a:solidFill>
                  <a:srgbClr val="FFDE58"/>
                </a:solidFill>
                <a:latin typeface="Arial"/>
                <a:cs typeface="Arial"/>
              </a:rPr>
              <a:t>Different </a:t>
            </a:r>
            <a:r>
              <a:rPr sz="3000" b="1" spc="-10" dirty="0">
                <a:solidFill>
                  <a:srgbClr val="FFDE58"/>
                </a:solidFill>
                <a:latin typeface="Arial"/>
                <a:cs typeface="Arial"/>
              </a:rPr>
              <a:t>Goodies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826792" y="2342955"/>
            <a:ext cx="403161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160" dirty="0"/>
              <a:t>Last</a:t>
            </a:r>
            <a:r>
              <a:rPr sz="4000" spc="-120" dirty="0"/>
              <a:t> </a:t>
            </a:r>
            <a:r>
              <a:rPr sz="4000" spc="-95" dirty="0"/>
              <a:t>Call</a:t>
            </a:r>
            <a:r>
              <a:rPr sz="4000" spc="-135" dirty="0"/>
              <a:t> Goodies</a:t>
            </a:r>
            <a:endParaRPr sz="4000"/>
          </a:p>
        </p:txBody>
      </p:sp>
      <p:sp>
        <p:nvSpPr>
          <p:cNvPr id="6" name="object 6"/>
          <p:cNvSpPr txBox="1"/>
          <p:nvPr/>
        </p:nvSpPr>
        <p:spPr>
          <a:xfrm>
            <a:off x="11298920" y="2342955"/>
            <a:ext cx="363601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70" dirty="0">
                <a:solidFill>
                  <a:srgbClr val="FFDE58"/>
                </a:solidFill>
                <a:latin typeface="Arial"/>
                <a:cs typeface="Arial"/>
              </a:rPr>
              <a:t>Theme</a:t>
            </a:r>
            <a:r>
              <a:rPr sz="4000" b="1" spc="-19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4000" b="1" spc="-145" dirty="0">
                <a:solidFill>
                  <a:srgbClr val="FFDE58"/>
                </a:solidFill>
                <a:latin typeface="Arial"/>
                <a:cs typeface="Arial"/>
              </a:rPr>
              <a:t>Goodies</a:t>
            </a:r>
            <a:endParaRPr sz="4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17035" y="7841292"/>
            <a:ext cx="372046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90" dirty="0">
                <a:solidFill>
                  <a:srgbClr val="FFDE58"/>
                </a:solidFill>
                <a:latin typeface="Arial"/>
                <a:cs typeface="Arial"/>
              </a:rPr>
              <a:t>Weekly</a:t>
            </a:r>
            <a:r>
              <a:rPr sz="4000" b="1" spc="-155" dirty="0">
                <a:solidFill>
                  <a:srgbClr val="FFDE58"/>
                </a:solidFill>
                <a:latin typeface="Arial"/>
                <a:cs typeface="Arial"/>
              </a:rPr>
              <a:t> Goodies</a:t>
            </a:r>
            <a:endParaRPr sz="4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778090" y="7873296"/>
            <a:ext cx="2525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95" dirty="0">
                <a:solidFill>
                  <a:srgbClr val="FFDE58"/>
                </a:solidFill>
                <a:latin typeface="Arial"/>
                <a:cs typeface="Arial"/>
              </a:rPr>
              <a:t>Event</a:t>
            </a:r>
            <a:r>
              <a:rPr sz="3000" b="1" spc="-10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110" dirty="0">
                <a:solidFill>
                  <a:srgbClr val="FFDE58"/>
                </a:solidFill>
                <a:latin typeface="Arial"/>
                <a:cs typeface="Arial"/>
              </a:rPr>
              <a:t>Goodies</a:t>
            </a:r>
            <a:endParaRPr sz="3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16000" y="4756209"/>
            <a:ext cx="3095625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b="1" spc="-135" dirty="0">
                <a:solidFill>
                  <a:srgbClr val="FFDE58"/>
                </a:solidFill>
                <a:latin typeface="Arial"/>
                <a:cs typeface="Arial"/>
              </a:rPr>
              <a:t>Redistribute</a:t>
            </a:r>
            <a:r>
              <a:rPr sz="3000" b="1" spc="-2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85" dirty="0">
                <a:solidFill>
                  <a:srgbClr val="FFDE58"/>
                </a:solidFill>
                <a:latin typeface="Arial"/>
                <a:cs typeface="Arial"/>
              </a:rPr>
              <a:t>Items </a:t>
            </a:r>
            <a:r>
              <a:rPr sz="3000" b="1" spc="-95" dirty="0">
                <a:solidFill>
                  <a:srgbClr val="FFDE58"/>
                </a:solidFill>
                <a:latin typeface="Arial"/>
                <a:cs typeface="Arial"/>
              </a:rPr>
              <a:t>Utilize</a:t>
            </a:r>
            <a:r>
              <a:rPr sz="3000" b="1" spc="-7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10" dirty="0">
                <a:solidFill>
                  <a:srgbClr val="FFDE58"/>
                </a:solidFill>
                <a:latin typeface="Arial"/>
                <a:cs typeface="Arial"/>
              </a:rPr>
              <a:t>Excess</a:t>
            </a:r>
            <a:endParaRPr sz="3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25846" y="5022909"/>
            <a:ext cx="2651125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b="1" spc="-130" dirty="0">
                <a:solidFill>
                  <a:srgbClr val="FFDE58"/>
                </a:solidFill>
                <a:latin typeface="Arial"/>
                <a:cs typeface="Arial"/>
              </a:rPr>
              <a:t>Identify</a:t>
            </a:r>
            <a:r>
              <a:rPr sz="3000" b="1" spc="-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125" dirty="0">
                <a:solidFill>
                  <a:srgbClr val="FFDE58"/>
                </a:solidFill>
                <a:latin typeface="Arial"/>
                <a:cs typeface="Arial"/>
              </a:rPr>
              <a:t>Expired </a:t>
            </a:r>
            <a:r>
              <a:rPr sz="3000" b="1" spc="-10" dirty="0">
                <a:solidFill>
                  <a:srgbClr val="FFDE58"/>
                </a:solidFill>
                <a:latin typeface="Arial"/>
                <a:cs typeface="Arial"/>
              </a:rPr>
              <a:t>Items</a:t>
            </a:r>
            <a:endParaRPr sz="3000">
              <a:latin typeface="Arial"/>
              <a:cs typeface="Arial"/>
            </a:endParaRPr>
          </a:p>
        </p:txBody>
      </p:sp>
      <p:pic>
        <p:nvPicPr>
          <p:cNvPr id="11" name="Picture 10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9915B41F-3446-DF73-428A-D613DAF79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646E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02423" y="2031710"/>
            <a:ext cx="11185563" cy="825528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441803" y="1797649"/>
            <a:ext cx="6079490" cy="2065020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12700" marR="5080">
              <a:lnSpc>
                <a:spcPts val="7690"/>
              </a:lnSpc>
              <a:spcBef>
                <a:spcPts val="875"/>
              </a:spcBef>
            </a:pPr>
            <a:r>
              <a:rPr sz="6950" spc="-105" dirty="0"/>
              <a:t>Chat</a:t>
            </a:r>
            <a:r>
              <a:rPr sz="6950" spc="-380" dirty="0"/>
              <a:t> </a:t>
            </a:r>
            <a:r>
              <a:rPr sz="6950" spc="-390" dirty="0"/>
              <a:t>with</a:t>
            </a:r>
            <a:r>
              <a:rPr sz="6950" spc="-90" dirty="0"/>
              <a:t> </a:t>
            </a:r>
            <a:r>
              <a:rPr sz="6950" dirty="0"/>
              <a:t>AI</a:t>
            </a:r>
            <a:r>
              <a:rPr sz="6950" spc="-270" dirty="0"/>
              <a:t> </a:t>
            </a:r>
            <a:r>
              <a:rPr sz="6950" spc="-434" dirty="0"/>
              <a:t>for </a:t>
            </a:r>
            <a:r>
              <a:rPr sz="6950" spc="-120" dirty="0"/>
              <a:t>Preferences</a:t>
            </a:r>
            <a:endParaRPr sz="6950"/>
          </a:p>
        </p:txBody>
      </p:sp>
      <p:sp>
        <p:nvSpPr>
          <p:cNvPr id="5" name="object 5"/>
          <p:cNvSpPr/>
          <p:nvPr/>
        </p:nvSpPr>
        <p:spPr>
          <a:xfrm>
            <a:off x="1454503" y="7372654"/>
            <a:ext cx="1477010" cy="0"/>
          </a:xfrm>
          <a:custGeom>
            <a:avLst/>
            <a:gdLst/>
            <a:ahLst/>
            <a:cxnLst/>
            <a:rect l="l" t="t" r="r" b="b"/>
            <a:pathLst>
              <a:path w="1477010">
                <a:moveTo>
                  <a:pt x="0" y="0"/>
                </a:moveTo>
                <a:lnTo>
                  <a:pt x="1476578" y="0"/>
                </a:lnTo>
              </a:path>
            </a:pathLst>
          </a:custGeom>
          <a:ln w="4762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795495C0-40F7-74BE-C529-6DBAF423A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92113" y="4785105"/>
            <a:ext cx="16129635" cy="5254625"/>
            <a:chOff x="492113" y="4785105"/>
            <a:chExt cx="16129635" cy="52546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2113" y="4885740"/>
              <a:ext cx="8589799" cy="515387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64152" y="4785105"/>
              <a:ext cx="8757531" cy="525451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10" dirty="0"/>
              <a:t>Identify</a:t>
            </a:r>
            <a:r>
              <a:rPr spc="-125" dirty="0"/>
              <a:t> </a:t>
            </a:r>
            <a:r>
              <a:rPr spc="-185" dirty="0"/>
              <a:t>Soon</a:t>
            </a:r>
            <a:r>
              <a:rPr spc="-130" dirty="0"/>
              <a:t> </a:t>
            </a:r>
            <a:r>
              <a:rPr spc="-195" dirty="0"/>
              <a:t>Expired</a:t>
            </a:r>
            <a:r>
              <a:rPr spc="-125" dirty="0"/>
              <a:t> </a:t>
            </a:r>
            <a:r>
              <a:rPr spc="-75" dirty="0"/>
              <a:t>Items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285745" y="1963858"/>
            <a:ext cx="10386729" cy="315599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1940" marR="5080" indent="-269875">
              <a:lnSpc>
                <a:spcPct val="116399"/>
              </a:lnSpc>
              <a:spcBef>
                <a:spcPts val="100"/>
              </a:spcBef>
              <a:buChar char="•"/>
              <a:tabLst>
                <a:tab pos="281940" algn="l"/>
              </a:tabLst>
            </a:pP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Use</a:t>
            </a:r>
            <a:r>
              <a:rPr sz="2500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a</a:t>
            </a:r>
            <a:r>
              <a:rPr sz="2500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score</a:t>
            </a:r>
            <a:r>
              <a:rPr sz="2500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system</a:t>
            </a:r>
            <a:r>
              <a:rPr sz="2500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with</a:t>
            </a:r>
            <a:r>
              <a:rPr sz="2500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these</a:t>
            </a:r>
            <a:r>
              <a:rPr sz="2500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3</a:t>
            </a:r>
            <a:r>
              <a:rPr sz="2500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data</a:t>
            </a:r>
            <a:r>
              <a:rPr sz="2500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we</a:t>
            </a:r>
            <a:r>
              <a:rPr sz="2500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have</a:t>
            </a:r>
            <a:r>
              <a:rPr sz="2500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from</a:t>
            </a:r>
            <a:r>
              <a:rPr sz="2500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spc="-25" dirty="0">
                <a:solidFill>
                  <a:srgbClr val="FFDE58"/>
                </a:solidFill>
                <a:latin typeface="Arial"/>
                <a:cs typeface="Arial"/>
              </a:rPr>
              <a:t>the</a:t>
            </a:r>
            <a:r>
              <a:rPr lang="en-US" sz="2500" spc="-2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spc="-10" dirty="0">
                <a:solidFill>
                  <a:srgbClr val="FFDE58"/>
                </a:solidFill>
                <a:latin typeface="Arial"/>
                <a:cs typeface="Arial"/>
              </a:rPr>
              <a:t>products</a:t>
            </a:r>
            <a:r>
              <a:rPr lang="en-US" sz="2500" spc="-10" dirty="0">
                <a:solidFill>
                  <a:srgbClr val="FFDE58"/>
                </a:solidFill>
                <a:latin typeface="Arial"/>
                <a:cs typeface="Arial"/>
              </a:rPr>
              <a:t>:</a:t>
            </a:r>
            <a:endParaRPr sz="2500" dirty="0">
              <a:latin typeface="Arial"/>
              <a:cs typeface="Arial"/>
            </a:endParaRPr>
          </a:p>
          <a:p>
            <a:pPr marL="287020" marR="3848100">
              <a:lnSpc>
                <a:spcPct val="116599"/>
              </a:lnSpc>
              <a:spcBef>
                <a:spcPts val="5"/>
              </a:spcBef>
              <a:tabLst>
                <a:tab pos="1447800" algn="l"/>
                <a:tab pos="2124710" algn="l"/>
                <a:tab pos="2740660" algn="l"/>
              </a:tabLst>
            </a:pPr>
            <a:r>
              <a:rPr sz="2500" b="1" spc="-130" dirty="0">
                <a:solidFill>
                  <a:srgbClr val="FFDE58"/>
                </a:solidFill>
                <a:latin typeface="Arial"/>
                <a:cs typeface="Arial"/>
              </a:rPr>
              <a:t>Expiration</a:t>
            </a:r>
            <a:r>
              <a:rPr sz="2500" b="1" spc="2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20" dirty="0">
                <a:solidFill>
                  <a:srgbClr val="FFDE58"/>
                </a:solidFill>
                <a:latin typeface="Arial"/>
                <a:cs typeface="Arial"/>
              </a:rPr>
              <a:t>date</a:t>
            </a:r>
            <a:r>
              <a:rPr lang="en-US" sz="2500" b="1" spc="-2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-</a:t>
            </a:r>
            <a:r>
              <a:rPr sz="2500" spc="2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10</a:t>
            </a:r>
            <a:r>
              <a:rPr sz="2500" spc="-10" dirty="0">
                <a:solidFill>
                  <a:srgbClr val="FFDE58"/>
                </a:solidFill>
                <a:latin typeface="Arial"/>
                <a:cs typeface="Arial"/>
              </a:rPr>
              <a:t> points </a:t>
            </a:r>
            <a:endParaRPr lang="en-US" sz="2500" spc="-10" dirty="0">
              <a:solidFill>
                <a:srgbClr val="FFDE58"/>
              </a:solidFill>
              <a:latin typeface="Arial"/>
              <a:cs typeface="Arial"/>
            </a:endParaRPr>
          </a:p>
          <a:p>
            <a:pPr marL="287020" marR="3848100">
              <a:lnSpc>
                <a:spcPct val="116599"/>
              </a:lnSpc>
              <a:spcBef>
                <a:spcPts val="5"/>
              </a:spcBef>
              <a:tabLst>
                <a:tab pos="1447800" algn="l"/>
                <a:tab pos="2124710" algn="l"/>
                <a:tab pos="2740660" algn="l"/>
              </a:tabLst>
            </a:pP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Availability</a:t>
            </a:r>
            <a:r>
              <a:rPr lang="en-US" sz="2500" b="1" spc="-1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-</a:t>
            </a:r>
            <a:r>
              <a:rPr sz="2500" spc="2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7</a:t>
            </a:r>
            <a:r>
              <a:rPr sz="2500" spc="-10" dirty="0">
                <a:solidFill>
                  <a:srgbClr val="FFDE58"/>
                </a:solidFill>
                <a:latin typeface="Arial"/>
                <a:cs typeface="Arial"/>
              </a:rPr>
              <a:t> points </a:t>
            </a:r>
            <a:endParaRPr lang="en-US" sz="2500" spc="-10" dirty="0">
              <a:solidFill>
                <a:srgbClr val="FFDE58"/>
              </a:solidFill>
              <a:latin typeface="Arial"/>
              <a:cs typeface="Arial"/>
            </a:endParaRPr>
          </a:p>
          <a:p>
            <a:pPr marL="287020" marR="3848100">
              <a:lnSpc>
                <a:spcPct val="116599"/>
              </a:lnSpc>
              <a:spcBef>
                <a:spcPts val="5"/>
              </a:spcBef>
              <a:tabLst>
                <a:tab pos="1447800" algn="l"/>
                <a:tab pos="2124710" algn="l"/>
                <a:tab pos="2740660" algn="l"/>
              </a:tabLst>
            </a:pP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Weight</a:t>
            </a:r>
            <a:r>
              <a:rPr sz="2500" b="1" dirty="0">
                <a:solidFill>
                  <a:srgbClr val="FFDE58"/>
                </a:solidFill>
                <a:latin typeface="Arial"/>
                <a:cs typeface="Arial"/>
              </a:rPr>
              <a:t>	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-</a:t>
            </a:r>
            <a:r>
              <a:rPr sz="2500" spc="2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5</a:t>
            </a:r>
            <a:r>
              <a:rPr sz="2500" spc="-10" dirty="0">
                <a:solidFill>
                  <a:srgbClr val="FFDE58"/>
                </a:solidFill>
                <a:latin typeface="Arial"/>
                <a:cs typeface="Arial"/>
              </a:rPr>
              <a:t> points</a:t>
            </a:r>
            <a:endParaRPr sz="2500" dirty="0">
              <a:latin typeface="Arial"/>
              <a:cs typeface="Arial"/>
            </a:endParaRPr>
          </a:p>
          <a:p>
            <a:pPr marL="281940" indent="-269240">
              <a:lnSpc>
                <a:spcPct val="100000"/>
              </a:lnSpc>
              <a:spcBef>
                <a:spcPts val="505"/>
              </a:spcBef>
              <a:buChar char="•"/>
              <a:tabLst>
                <a:tab pos="281940" algn="l"/>
                <a:tab pos="3557270" algn="l"/>
              </a:tabLst>
            </a:pP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Start</a:t>
            </a:r>
            <a:r>
              <a:rPr sz="2500" spc="-9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dirty="0">
                <a:solidFill>
                  <a:srgbClr val="FFDE58"/>
                </a:solidFill>
                <a:latin typeface="Arial"/>
                <a:cs typeface="Arial"/>
              </a:rPr>
              <a:t>Discounts</a:t>
            </a:r>
            <a:r>
              <a:rPr sz="2500" spc="-8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spc="-20" dirty="0">
                <a:solidFill>
                  <a:srgbClr val="FFDE58"/>
                </a:solidFill>
                <a:latin typeface="Arial"/>
                <a:cs typeface="Arial"/>
              </a:rPr>
              <a:t>from</a:t>
            </a:r>
            <a:r>
              <a:rPr lang="en-US" sz="2500" spc="-2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dirty="0">
                <a:solidFill>
                  <a:srgbClr val="FFDE58"/>
                </a:solidFill>
                <a:latin typeface="Arial"/>
                <a:cs typeface="Arial"/>
              </a:rPr>
              <a:t>25%</a:t>
            </a:r>
            <a:r>
              <a:rPr sz="2500" b="1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10" dirty="0">
                <a:solidFill>
                  <a:srgbClr val="FFDE58"/>
                </a:solidFill>
                <a:latin typeface="Arial"/>
                <a:cs typeface="Arial"/>
              </a:rPr>
              <a:t>up</a:t>
            </a:r>
            <a:r>
              <a:rPr sz="2500" b="1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20" dirty="0">
                <a:solidFill>
                  <a:srgbClr val="FFDE58"/>
                </a:solidFill>
                <a:latin typeface="Arial"/>
                <a:cs typeface="Arial"/>
              </a:rPr>
              <a:t>to</a:t>
            </a:r>
            <a:r>
              <a:rPr sz="2500" b="1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25" dirty="0">
                <a:solidFill>
                  <a:srgbClr val="FFDE58"/>
                </a:solidFill>
                <a:latin typeface="Arial"/>
                <a:cs typeface="Arial"/>
              </a:rPr>
              <a:t>75%</a:t>
            </a:r>
            <a:endParaRPr lang="en-US" sz="2500" b="1" spc="-25" dirty="0">
              <a:solidFill>
                <a:srgbClr val="FFDE58"/>
              </a:solidFill>
              <a:latin typeface="Arial"/>
              <a:cs typeface="Arial"/>
            </a:endParaRPr>
          </a:p>
          <a:p>
            <a:pPr marL="281940" indent="-269240">
              <a:spcBef>
                <a:spcPts val="505"/>
              </a:spcBef>
              <a:buFontTx/>
              <a:buChar char="•"/>
              <a:tabLst>
                <a:tab pos="281940" algn="l"/>
                <a:tab pos="3557270" algn="l"/>
              </a:tabLst>
            </a:pPr>
            <a:r>
              <a:rPr lang="en-US" sz="2500" spc="-10" dirty="0">
                <a:solidFill>
                  <a:srgbClr val="FFDE58"/>
                </a:solidFill>
                <a:latin typeface="Arial"/>
                <a:cs typeface="Arial"/>
              </a:rPr>
              <a:t>Create </a:t>
            </a:r>
            <a:r>
              <a:rPr lang="en-US" sz="2500" b="1" spc="-10" dirty="0">
                <a:solidFill>
                  <a:srgbClr val="FFDE58"/>
                </a:solidFill>
                <a:latin typeface="Arial"/>
                <a:cs typeface="Arial"/>
              </a:rPr>
              <a:t>alerts </a:t>
            </a:r>
            <a:r>
              <a:rPr lang="en-US" sz="2500" dirty="0">
                <a:solidFill>
                  <a:srgbClr val="FFDE58"/>
                </a:solidFill>
                <a:latin typeface="Arial"/>
                <a:cs typeface="Arial"/>
              </a:rPr>
              <a:t>for</a:t>
            </a:r>
            <a:r>
              <a:rPr lang="en-US" sz="2500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lang="en-US" sz="2500" dirty="0">
                <a:solidFill>
                  <a:srgbClr val="FFDE58"/>
                </a:solidFill>
                <a:latin typeface="Arial"/>
                <a:cs typeface="Arial"/>
              </a:rPr>
              <a:t>prices</a:t>
            </a:r>
            <a:r>
              <a:rPr lang="en-US" sz="2500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lang="en-US" sz="2500" dirty="0">
                <a:solidFill>
                  <a:srgbClr val="FFDE58"/>
                </a:solidFill>
                <a:latin typeface="Arial"/>
                <a:cs typeface="Arial"/>
              </a:rPr>
              <a:t>for</a:t>
            </a:r>
            <a:r>
              <a:rPr lang="en-US" sz="2500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lang="en-US" sz="2500" dirty="0">
                <a:solidFill>
                  <a:srgbClr val="FFDE58"/>
                </a:solidFill>
                <a:latin typeface="Arial"/>
                <a:cs typeface="Arial"/>
              </a:rPr>
              <a:t>favorite</a:t>
            </a:r>
            <a:r>
              <a:rPr lang="en-US" sz="2500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lang="en-US" sz="2500" dirty="0">
                <a:solidFill>
                  <a:srgbClr val="FFDE58"/>
                </a:solidFill>
                <a:latin typeface="Arial"/>
                <a:cs typeface="Arial"/>
              </a:rPr>
              <a:t>products</a:t>
            </a:r>
            <a:r>
              <a:rPr lang="en-US" sz="2500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lang="en-US" sz="2500" dirty="0">
                <a:solidFill>
                  <a:srgbClr val="FFDE58"/>
                </a:solidFill>
                <a:latin typeface="Arial"/>
                <a:cs typeface="Arial"/>
              </a:rPr>
              <a:t>when</a:t>
            </a:r>
            <a:r>
              <a:rPr lang="en-US" sz="2500" spc="-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lang="en-US" sz="2500" dirty="0">
                <a:solidFill>
                  <a:srgbClr val="FFDE58"/>
                </a:solidFill>
                <a:latin typeface="Arial"/>
                <a:cs typeface="Arial"/>
              </a:rPr>
              <a:t>reach</a:t>
            </a:r>
            <a:r>
              <a:rPr lang="en-US" sz="2500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lang="en-US" sz="2500" spc="-10" dirty="0">
                <a:solidFill>
                  <a:srgbClr val="FFDE58"/>
                </a:solidFill>
                <a:latin typeface="Arial"/>
                <a:cs typeface="Arial"/>
              </a:rPr>
              <a:t>prices</a:t>
            </a:r>
            <a:endParaRPr lang="en-US" sz="25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5"/>
              </a:spcBef>
              <a:tabLst>
                <a:tab pos="281940" algn="l"/>
                <a:tab pos="3557270" algn="l"/>
              </a:tabLst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466066" y="6940650"/>
            <a:ext cx="3743325" cy="9124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399"/>
              </a:lnSpc>
              <a:spcBef>
                <a:spcPts val="100"/>
              </a:spcBef>
            </a:pPr>
            <a:r>
              <a:rPr sz="2500" b="1" spc="-95" dirty="0">
                <a:solidFill>
                  <a:srgbClr val="FFDE58"/>
                </a:solidFill>
                <a:latin typeface="Arial"/>
                <a:cs typeface="Arial"/>
              </a:rPr>
              <a:t>Higher</a:t>
            </a:r>
            <a:r>
              <a:rPr sz="2500" b="1" spc="-8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50" dirty="0">
                <a:solidFill>
                  <a:srgbClr val="FFDE58"/>
                </a:solidFill>
                <a:latin typeface="Arial"/>
                <a:cs typeface="Arial"/>
              </a:rPr>
              <a:t>Rank</a:t>
            </a:r>
            <a:r>
              <a:rPr sz="2500" b="1" spc="-10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Increases </a:t>
            </a:r>
            <a:r>
              <a:rPr sz="2500" b="1" spc="-70" dirty="0">
                <a:solidFill>
                  <a:srgbClr val="FFDE58"/>
                </a:solidFill>
                <a:latin typeface="Arial"/>
                <a:cs typeface="Arial"/>
              </a:rPr>
              <a:t>Chance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14" dirty="0">
                <a:solidFill>
                  <a:srgbClr val="FFDE58"/>
                </a:solidFill>
                <a:latin typeface="Arial"/>
                <a:cs typeface="Arial"/>
              </a:rPr>
              <a:t>of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5" dirty="0">
                <a:solidFill>
                  <a:srgbClr val="FFDE58"/>
                </a:solidFill>
                <a:latin typeface="Arial"/>
                <a:cs typeface="Arial"/>
              </a:rPr>
              <a:t>Being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dirty="0">
                <a:solidFill>
                  <a:srgbClr val="FFDE58"/>
                </a:solidFill>
                <a:latin typeface="Arial"/>
                <a:cs typeface="Arial"/>
              </a:rPr>
              <a:t>a</a:t>
            </a:r>
            <a:r>
              <a:rPr sz="25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95" dirty="0">
                <a:solidFill>
                  <a:srgbClr val="FFDE58"/>
                </a:solidFill>
                <a:latin typeface="Arial"/>
                <a:cs typeface="Arial"/>
              </a:rPr>
              <a:t>Goodie</a:t>
            </a:r>
            <a:endParaRPr sz="25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672475" y="5157363"/>
            <a:ext cx="1952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175" dirty="0">
                <a:solidFill>
                  <a:srgbClr val="FFDE58"/>
                </a:solidFill>
                <a:latin typeface="Arial"/>
                <a:cs typeface="Arial"/>
              </a:rPr>
              <a:t>Algorithm</a:t>
            </a:r>
            <a:r>
              <a:rPr sz="3000" b="1" spc="1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50" dirty="0">
                <a:solidFill>
                  <a:srgbClr val="FFDE58"/>
                </a:solidFill>
                <a:latin typeface="Arial"/>
                <a:cs typeface="Arial"/>
              </a:rPr>
              <a:t>2</a:t>
            </a:r>
            <a:endParaRPr sz="3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16815" y="5096224"/>
            <a:ext cx="9218295" cy="543739"/>
          </a:xfrm>
          <a:prstGeom prst="rect">
            <a:avLst/>
          </a:prstGeom>
        </p:spPr>
        <p:txBody>
          <a:bodyPr vert="horz" wrap="square" lIns="0" tIns="81280" rIns="0" bIns="0" rtlCol="0">
            <a:spAutoFit/>
          </a:bodyPr>
          <a:lstStyle/>
          <a:p>
            <a:pPr marL="2316480">
              <a:lnSpc>
                <a:spcPct val="100000"/>
              </a:lnSpc>
              <a:spcBef>
                <a:spcPts val="650"/>
              </a:spcBef>
            </a:pPr>
            <a:r>
              <a:rPr sz="3000" b="1" spc="-175" dirty="0">
                <a:solidFill>
                  <a:srgbClr val="FFDE58"/>
                </a:solidFill>
                <a:latin typeface="Arial"/>
                <a:cs typeface="Arial"/>
              </a:rPr>
              <a:t>Algorithm</a:t>
            </a:r>
            <a:r>
              <a:rPr sz="3000" b="1" spc="1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3000" b="1" spc="-50" dirty="0">
                <a:solidFill>
                  <a:srgbClr val="FFDE58"/>
                </a:solidFill>
                <a:latin typeface="Arial"/>
                <a:cs typeface="Arial"/>
              </a:rPr>
              <a:t>1</a:t>
            </a:r>
            <a:endParaRPr sz="3000" dirty="0">
              <a:latin typeface="Arial"/>
              <a:cs typeface="Arial"/>
            </a:endParaRPr>
          </a:p>
        </p:txBody>
      </p:sp>
      <p:pic>
        <p:nvPicPr>
          <p:cNvPr id="10" name="Picture 9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0A59DB4D-85A7-E340-021D-9AF0E5BA66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7139236"/>
            <a:ext cx="6990080" cy="2112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1275">
              <a:lnSpc>
                <a:spcPct val="100000"/>
              </a:lnSpc>
              <a:spcBef>
                <a:spcPts val="100"/>
              </a:spcBef>
            </a:pPr>
            <a:r>
              <a:rPr sz="7500" b="1" spc="-155" dirty="0">
                <a:solidFill>
                  <a:srgbClr val="FFDE58"/>
                </a:solidFill>
                <a:latin typeface="Arial"/>
                <a:cs typeface="Arial"/>
              </a:rPr>
              <a:t>Weekly</a:t>
            </a:r>
            <a:r>
              <a:rPr sz="7500" b="1" spc="-36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7500" b="1" spc="-355" dirty="0">
                <a:solidFill>
                  <a:srgbClr val="FFDE58"/>
                </a:solidFill>
                <a:latin typeface="Arial"/>
                <a:cs typeface="Arial"/>
              </a:rPr>
              <a:t>Goodies</a:t>
            </a:r>
            <a:endParaRPr sz="7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425"/>
              </a:spcBef>
            </a:pPr>
            <a:r>
              <a:rPr sz="2500" b="1" spc="-95" dirty="0">
                <a:solidFill>
                  <a:srgbClr val="FFDE58"/>
                </a:solidFill>
                <a:latin typeface="Arial"/>
                <a:cs typeface="Arial"/>
              </a:rPr>
              <a:t>Stress</a:t>
            </a:r>
            <a:r>
              <a:rPr sz="2500" b="1" spc="-8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60" dirty="0">
                <a:solidFill>
                  <a:srgbClr val="FFDE58"/>
                </a:solidFill>
                <a:latin typeface="Arial"/>
                <a:cs typeface="Arial"/>
              </a:rPr>
              <a:t>free </a:t>
            </a:r>
            <a:r>
              <a:rPr sz="2500" b="1" spc="-100" dirty="0">
                <a:solidFill>
                  <a:srgbClr val="FFDE58"/>
                </a:solidFill>
                <a:latin typeface="Arial"/>
                <a:cs typeface="Arial"/>
              </a:rPr>
              <a:t>menus</a:t>
            </a:r>
            <a:r>
              <a:rPr sz="2500" b="1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35" dirty="0">
                <a:solidFill>
                  <a:srgbClr val="FFDE58"/>
                </a:solidFill>
                <a:latin typeface="Arial"/>
                <a:cs typeface="Arial"/>
              </a:rPr>
              <a:t>for</a:t>
            </a:r>
            <a:r>
              <a:rPr sz="2500" b="1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90" dirty="0">
                <a:solidFill>
                  <a:srgbClr val="FFDE58"/>
                </a:solidFill>
                <a:latin typeface="Arial"/>
                <a:cs typeface="Arial"/>
              </a:rPr>
              <a:t>everyday</a:t>
            </a:r>
            <a:r>
              <a:rPr sz="2500" b="1" spc="-6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cooking</a:t>
            </a:r>
            <a:endParaRPr sz="25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260009" y="5734580"/>
            <a:ext cx="4078604" cy="13576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99"/>
              </a:lnSpc>
              <a:spcBef>
                <a:spcPts val="95"/>
              </a:spcBef>
            </a:pPr>
            <a:r>
              <a:rPr sz="2500" b="1" spc="-150" dirty="0">
                <a:solidFill>
                  <a:srgbClr val="FFDE58"/>
                </a:solidFill>
                <a:latin typeface="Arial"/>
                <a:cs typeface="Arial"/>
              </a:rPr>
              <a:t>Lidl</a:t>
            </a:r>
            <a:r>
              <a:rPr sz="2500" b="1" spc="-2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80" dirty="0">
                <a:solidFill>
                  <a:srgbClr val="FFDE58"/>
                </a:solidFill>
                <a:latin typeface="Arial"/>
                <a:cs typeface="Arial"/>
              </a:rPr>
              <a:t>creates </a:t>
            </a:r>
            <a:r>
              <a:rPr sz="2500" b="1" spc="-100" dirty="0">
                <a:solidFill>
                  <a:srgbClr val="FFDE58"/>
                </a:solidFill>
                <a:latin typeface="Arial"/>
                <a:cs typeface="Arial"/>
              </a:rPr>
              <a:t>menus</a:t>
            </a:r>
            <a:r>
              <a:rPr sz="2500" b="1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75" dirty="0">
                <a:solidFill>
                  <a:srgbClr val="FFDE58"/>
                </a:solidFill>
                <a:latin typeface="Arial"/>
                <a:cs typeface="Arial"/>
              </a:rPr>
              <a:t>based</a:t>
            </a:r>
            <a:r>
              <a:rPr sz="2500" b="1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5" dirty="0">
                <a:solidFill>
                  <a:srgbClr val="FFDE58"/>
                </a:solidFill>
                <a:latin typeface="Arial"/>
                <a:cs typeface="Arial"/>
              </a:rPr>
              <a:t>on </a:t>
            </a:r>
            <a:r>
              <a:rPr sz="2500" b="1" spc="-70" dirty="0">
                <a:solidFill>
                  <a:srgbClr val="FFDE58"/>
                </a:solidFill>
                <a:latin typeface="Arial"/>
                <a:cs typeface="Arial"/>
              </a:rPr>
              <a:t>the</a:t>
            </a:r>
            <a:r>
              <a:rPr sz="2500" b="1" spc="-9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35" dirty="0">
                <a:solidFill>
                  <a:srgbClr val="FFDE58"/>
                </a:solidFill>
                <a:latin typeface="Arial"/>
                <a:cs typeface="Arial"/>
              </a:rPr>
              <a:t>top</a:t>
            </a:r>
            <a:r>
              <a:rPr sz="2500" b="1" spc="-4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45" dirty="0">
                <a:solidFill>
                  <a:srgbClr val="FFDE58"/>
                </a:solidFill>
                <a:latin typeface="Arial"/>
                <a:cs typeface="Arial"/>
              </a:rPr>
              <a:t>scoring</a:t>
            </a:r>
            <a:r>
              <a:rPr sz="2500" b="1" spc="-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expiring items</a:t>
            </a: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260009" y="7474451"/>
            <a:ext cx="4330065" cy="2255041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90"/>
              </a:spcBef>
            </a:pP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Bundles:</a:t>
            </a:r>
            <a:endParaRPr sz="2500" dirty="0">
              <a:latin typeface="Arial"/>
              <a:cs typeface="Arial"/>
            </a:endParaRPr>
          </a:p>
          <a:p>
            <a:pPr marL="12700" marR="5080">
              <a:lnSpc>
                <a:spcPts val="3500"/>
              </a:lnSpc>
              <a:spcBef>
                <a:spcPts val="100"/>
              </a:spcBef>
              <a:tabLst>
                <a:tab pos="4010025" algn="l"/>
              </a:tabLst>
            </a:pPr>
            <a:r>
              <a:rPr lang="en-US" sz="2500" b="1" spc="-145" dirty="0">
                <a:solidFill>
                  <a:srgbClr val="FFDE58"/>
                </a:solidFill>
                <a:latin typeface="Arial"/>
                <a:cs typeface="Arial"/>
              </a:rPr>
              <a:t>Based on the </a:t>
            </a:r>
            <a:r>
              <a:rPr sz="2500" b="1" spc="-145" dirty="0">
                <a:solidFill>
                  <a:srgbClr val="FFDE58"/>
                </a:solidFill>
                <a:latin typeface="Arial"/>
                <a:cs typeface="Arial"/>
              </a:rPr>
              <a:t>“Rettertüte”</a:t>
            </a:r>
            <a:r>
              <a:rPr sz="2500" b="1" spc="-2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85" dirty="0">
                <a:solidFill>
                  <a:srgbClr val="FFDE58"/>
                </a:solidFill>
                <a:latin typeface="Arial"/>
                <a:cs typeface="Arial"/>
              </a:rPr>
              <a:t>(rescue</a:t>
            </a:r>
            <a:r>
              <a:rPr sz="2500" b="1" spc="-20" dirty="0">
                <a:solidFill>
                  <a:srgbClr val="FFDE58"/>
                </a:solidFill>
                <a:latin typeface="Arial"/>
                <a:cs typeface="Arial"/>
              </a:rPr>
              <a:t> bag)</a:t>
            </a:r>
            <a:endParaRPr lang="en-US" sz="2500" b="1" spc="-20" dirty="0">
              <a:solidFill>
                <a:srgbClr val="FFDE58"/>
              </a:solidFill>
              <a:latin typeface="Arial"/>
              <a:cs typeface="Arial"/>
            </a:endParaRPr>
          </a:p>
          <a:p>
            <a:pPr marL="12700" marR="5080">
              <a:lnSpc>
                <a:spcPts val="3500"/>
              </a:lnSpc>
              <a:spcBef>
                <a:spcPts val="100"/>
              </a:spcBef>
              <a:tabLst>
                <a:tab pos="4010025" algn="l"/>
              </a:tabLst>
            </a:pPr>
            <a:r>
              <a:rPr sz="2500" b="1" spc="-155" dirty="0">
                <a:solidFill>
                  <a:srgbClr val="FFDE58"/>
                </a:solidFill>
                <a:latin typeface="Arial"/>
                <a:cs typeface="Arial"/>
              </a:rPr>
              <a:t>“Ohne</a:t>
            </a:r>
            <a:r>
              <a:rPr sz="2500" b="1" spc="-2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95" dirty="0">
                <a:solidFill>
                  <a:srgbClr val="FFDE58"/>
                </a:solidFill>
                <a:latin typeface="Arial"/>
                <a:cs typeface="Arial"/>
              </a:rPr>
              <a:t>Stress</a:t>
            </a:r>
            <a:r>
              <a:rPr sz="2500" b="1" spc="-3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55" dirty="0">
                <a:solidFill>
                  <a:srgbClr val="FFDE58"/>
                </a:solidFill>
                <a:latin typeface="Arial"/>
                <a:cs typeface="Arial"/>
              </a:rPr>
              <a:t>Menu”</a:t>
            </a:r>
            <a:r>
              <a:rPr sz="2500" b="1" spc="-2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endParaRPr lang="en-US" sz="2500" b="1" spc="-20" dirty="0">
              <a:solidFill>
                <a:srgbClr val="FFDE58"/>
              </a:solidFill>
              <a:latin typeface="Arial"/>
              <a:cs typeface="Arial"/>
            </a:endParaRPr>
          </a:p>
          <a:p>
            <a:pPr marL="12700" marR="5080">
              <a:lnSpc>
                <a:spcPts val="3500"/>
              </a:lnSpc>
              <a:spcBef>
                <a:spcPts val="100"/>
              </a:spcBef>
              <a:tabLst>
                <a:tab pos="4010025" algn="l"/>
              </a:tabLst>
            </a:pPr>
            <a:r>
              <a:rPr sz="2500" b="1" spc="-25" dirty="0">
                <a:solidFill>
                  <a:srgbClr val="FFDE58"/>
                </a:solidFill>
                <a:latin typeface="Arial"/>
                <a:cs typeface="Arial"/>
              </a:rPr>
              <a:t>(No </a:t>
            </a:r>
            <a:r>
              <a:rPr sz="2500" b="1" spc="-114" dirty="0">
                <a:solidFill>
                  <a:srgbClr val="FFDE58"/>
                </a:solidFill>
                <a:latin typeface="Arial"/>
                <a:cs typeface="Arial"/>
              </a:rPr>
              <a:t>stress</a:t>
            </a:r>
            <a:r>
              <a:rPr sz="2500" b="1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500" b="1" spc="-10" dirty="0">
                <a:solidFill>
                  <a:srgbClr val="FFDE58"/>
                </a:solidFill>
                <a:latin typeface="Arial"/>
                <a:cs typeface="Arial"/>
              </a:rPr>
              <a:t>menu)</a:t>
            </a:r>
            <a:endParaRPr sz="2500" dirty="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859787" cy="6640177"/>
          </a:xfrm>
          <a:prstGeom prst="rect">
            <a:avLst/>
          </a:prstGeom>
        </p:spPr>
      </p:pic>
      <p:pic>
        <p:nvPicPr>
          <p:cNvPr id="6" name="Picture 5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B4C61321-FCAA-BF48-E3F4-A3AABDB7EC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2055" y="0"/>
            <a:ext cx="8245944" cy="10287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73613" y="3947063"/>
            <a:ext cx="6173470" cy="46189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692150">
              <a:lnSpc>
                <a:spcPct val="110200"/>
              </a:lnSpc>
              <a:spcBef>
                <a:spcPts val="95"/>
              </a:spcBef>
            </a:pPr>
            <a:r>
              <a:rPr sz="2950" b="1" dirty="0">
                <a:solidFill>
                  <a:srgbClr val="FFDE58"/>
                </a:solidFill>
                <a:latin typeface="Arial"/>
                <a:cs typeface="Arial"/>
              </a:rPr>
              <a:t>Get</a:t>
            </a:r>
            <a:r>
              <a:rPr sz="2950" b="1" spc="-1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950" b="1" spc="-95" dirty="0">
                <a:solidFill>
                  <a:srgbClr val="FFDE58"/>
                </a:solidFill>
                <a:latin typeface="Arial"/>
                <a:cs typeface="Arial"/>
              </a:rPr>
              <a:t>themed</a:t>
            </a:r>
            <a:r>
              <a:rPr sz="2950" b="1" spc="-7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950" b="1" spc="-155" dirty="0">
                <a:solidFill>
                  <a:srgbClr val="FFDE58"/>
                </a:solidFill>
                <a:latin typeface="Arial"/>
                <a:cs typeface="Arial"/>
              </a:rPr>
              <a:t>food</a:t>
            </a:r>
            <a:r>
              <a:rPr sz="2950" b="1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950" b="1" spc="-155" dirty="0">
                <a:solidFill>
                  <a:srgbClr val="FFDE58"/>
                </a:solidFill>
                <a:latin typeface="Arial"/>
                <a:cs typeface="Arial"/>
              </a:rPr>
              <a:t>for</a:t>
            </a:r>
            <a:r>
              <a:rPr sz="2950" b="1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950" b="1" spc="-150" dirty="0">
                <a:solidFill>
                  <a:srgbClr val="FFDE58"/>
                </a:solidFill>
                <a:latin typeface="Arial"/>
                <a:cs typeface="Arial"/>
              </a:rPr>
              <a:t>your</a:t>
            </a:r>
            <a:r>
              <a:rPr sz="2950" b="1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950" b="1" spc="-105" dirty="0">
                <a:solidFill>
                  <a:srgbClr val="FFDE58"/>
                </a:solidFill>
                <a:latin typeface="Arial"/>
                <a:cs typeface="Arial"/>
              </a:rPr>
              <a:t>special </a:t>
            </a:r>
            <a:r>
              <a:rPr sz="2950" b="1" spc="-10" dirty="0">
                <a:solidFill>
                  <a:srgbClr val="FFDE58"/>
                </a:solidFill>
                <a:latin typeface="Arial"/>
                <a:cs typeface="Arial"/>
              </a:rPr>
              <a:t>nights</a:t>
            </a:r>
            <a:endParaRPr sz="2950" dirty="0">
              <a:latin typeface="Arial"/>
              <a:cs typeface="Arial"/>
            </a:endParaRPr>
          </a:p>
          <a:p>
            <a:pPr marL="12700" marR="4363085">
              <a:lnSpc>
                <a:spcPct val="108300"/>
              </a:lnSpc>
              <a:spcBef>
                <a:spcPts val="2365"/>
              </a:spcBef>
            </a:pPr>
            <a:r>
              <a:rPr sz="2000" b="1" spc="-50" dirty="0">
                <a:solidFill>
                  <a:srgbClr val="FFDE58"/>
                </a:solidFill>
                <a:latin typeface="Arial"/>
                <a:cs typeface="Arial"/>
              </a:rPr>
              <a:t>Movie </a:t>
            </a:r>
            <a:r>
              <a:rPr sz="2000" b="1" spc="-10" dirty="0">
                <a:solidFill>
                  <a:srgbClr val="FFDE58"/>
                </a:solidFill>
                <a:latin typeface="Arial"/>
                <a:cs typeface="Arial"/>
              </a:rPr>
              <a:t>nights, Valentines, </a:t>
            </a:r>
            <a:r>
              <a:rPr sz="2000" b="1" spc="-60" dirty="0">
                <a:solidFill>
                  <a:srgbClr val="FFDE58"/>
                </a:solidFill>
                <a:latin typeface="Arial"/>
                <a:cs typeface="Arial"/>
              </a:rPr>
              <a:t>Gaming</a:t>
            </a:r>
            <a:r>
              <a:rPr sz="2000" b="1" spc="-3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20" dirty="0">
                <a:solidFill>
                  <a:srgbClr val="FFDE58"/>
                </a:solidFill>
                <a:latin typeface="Arial"/>
                <a:cs typeface="Arial"/>
              </a:rPr>
              <a:t>nights, </a:t>
            </a:r>
            <a:r>
              <a:rPr sz="2000" b="1" spc="-80" dirty="0">
                <a:solidFill>
                  <a:srgbClr val="FFDE58"/>
                </a:solidFill>
                <a:latin typeface="Arial"/>
                <a:cs typeface="Arial"/>
              </a:rPr>
              <a:t>Coding</a:t>
            </a:r>
            <a:r>
              <a:rPr sz="2000" b="1" spc="-2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DE58"/>
                </a:solidFill>
                <a:latin typeface="Arial"/>
                <a:cs typeface="Arial"/>
              </a:rPr>
              <a:t>nights, </a:t>
            </a:r>
            <a:r>
              <a:rPr sz="2000" b="1" spc="-40" dirty="0">
                <a:solidFill>
                  <a:srgbClr val="FFDE58"/>
                </a:solidFill>
                <a:latin typeface="Arial"/>
                <a:cs typeface="Arial"/>
              </a:rPr>
              <a:t>Party</a:t>
            </a:r>
            <a:r>
              <a:rPr sz="2000" b="1" spc="-9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DE58"/>
                </a:solidFill>
                <a:latin typeface="Arial"/>
                <a:cs typeface="Arial"/>
              </a:rPr>
              <a:t>night, </a:t>
            </a:r>
            <a:r>
              <a:rPr sz="2000" b="1" spc="-45" dirty="0">
                <a:solidFill>
                  <a:srgbClr val="FFDE58"/>
                </a:solidFill>
                <a:latin typeface="Arial"/>
                <a:cs typeface="Arial"/>
              </a:rPr>
              <a:t>Camping,</a:t>
            </a:r>
            <a:r>
              <a:rPr sz="2000" b="1" spc="-9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45" dirty="0">
                <a:solidFill>
                  <a:srgbClr val="FFDE58"/>
                </a:solidFill>
                <a:latin typeface="Arial"/>
                <a:cs typeface="Arial"/>
              </a:rPr>
              <a:t>BBQ, </a:t>
            </a:r>
            <a:r>
              <a:rPr sz="2000" b="1" spc="-25" dirty="0">
                <a:solidFill>
                  <a:srgbClr val="FFDE58"/>
                </a:solidFill>
                <a:latin typeface="Arial"/>
                <a:cs typeface="Arial"/>
              </a:rPr>
              <a:t>Road</a:t>
            </a:r>
            <a:r>
              <a:rPr sz="2000" b="1" spc="-114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DE58"/>
                </a:solidFill>
                <a:latin typeface="Arial"/>
                <a:cs typeface="Arial"/>
              </a:rPr>
              <a:t>trip,</a:t>
            </a:r>
            <a:endParaRPr sz="20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sz="2000" b="1" spc="-95" dirty="0">
                <a:solidFill>
                  <a:srgbClr val="FFDE58"/>
                </a:solidFill>
                <a:latin typeface="Arial"/>
                <a:cs typeface="Arial"/>
              </a:rPr>
              <a:t>And</a:t>
            </a:r>
            <a:r>
              <a:rPr sz="20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60" dirty="0">
                <a:solidFill>
                  <a:srgbClr val="FFDE58"/>
                </a:solidFill>
                <a:latin typeface="Arial"/>
                <a:cs typeface="Arial"/>
              </a:rPr>
              <a:t>many </a:t>
            </a:r>
            <a:r>
              <a:rPr sz="2000" b="1" spc="-10" dirty="0">
                <a:solidFill>
                  <a:srgbClr val="FFDE58"/>
                </a:solidFill>
                <a:latin typeface="Arial"/>
                <a:cs typeface="Arial"/>
              </a:rPr>
              <a:t>more!</a:t>
            </a:r>
            <a:endParaRPr sz="20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5"/>
              </a:spcBef>
            </a:pPr>
            <a:endParaRPr sz="20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tabLst>
                <a:tab pos="4083050" algn="l"/>
              </a:tabLst>
            </a:pPr>
            <a:r>
              <a:rPr sz="2000" b="1" spc="-45" dirty="0">
                <a:solidFill>
                  <a:srgbClr val="FFDE58"/>
                </a:solidFill>
                <a:latin typeface="Arial"/>
                <a:cs typeface="Arial"/>
              </a:rPr>
              <a:t>Based</a:t>
            </a:r>
            <a:r>
              <a:rPr sz="2000" b="1" spc="-50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60" dirty="0">
                <a:solidFill>
                  <a:srgbClr val="FFDE58"/>
                </a:solidFill>
                <a:latin typeface="Arial"/>
                <a:cs typeface="Arial"/>
              </a:rPr>
              <a:t>on</a:t>
            </a:r>
            <a:r>
              <a:rPr sz="20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85" dirty="0">
                <a:solidFill>
                  <a:srgbClr val="FFDE58"/>
                </a:solidFill>
                <a:latin typeface="Arial"/>
                <a:cs typeface="Arial"/>
              </a:rPr>
              <a:t>current</a:t>
            </a:r>
            <a:r>
              <a:rPr sz="20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85" dirty="0">
                <a:solidFill>
                  <a:srgbClr val="FFDE58"/>
                </a:solidFill>
                <a:latin typeface="Arial"/>
                <a:cs typeface="Arial"/>
              </a:rPr>
              <a:t>emotions:</a:t>
            </a:r>
            <a:r>
              <a:rPr sz="2000" b="1" spc="-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20" dirty="0">
                <a:solidFill>
                  <a:srgbClr val="FFDE58"/>
                </a:solidFill>
                <a:latin typeface="Arial"/>
                <a:cs typeface="Arial"/>
              </a:rPr>
              <a:t>Pic</a:t>
            </a:r>
            <a:r>
              <a:rPr lang="en-US" sz="2000" b="1" spc="-20" dirty="0">
                <a:solidFill>
                  <a:srgbClr val="FFDE58"/>
                </a:solidFill>
                <a:latin typeface="Arial"/>
                <a:cs typeface="Arial"/>
              </a:rPr>
              <a:t>k</a:t>
            </a:r>
            <a:r>
              <a:rPr sz="2000" b="1" spc="105" dirty="0">
                <a:solidFill>
                  <a:srgbClr val="FFDE58"/>
                </a:solidFill>
                <a:latin typeface="Arial"/>
                <a:cs typeface="Arial"/>
              </a:rPr>
              <a:t>-</a:t>
            </a:r>
            <a:r>
              <a:rPr sz="2000" b="1" spc="-55" dirty="0">
                <a:solidFill>
                  <a:srgbClr val="FFDE58"/>
                </a:solidFill>
                <a:latin typeface="Arial"/>
                <a:cs typeface="Arial"/>
              </a:rPr>
              <a:t>me</a:t>
            </a:r>
            <a:r>
              <a:rPr sz="2000" b="1" spc="-30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105" dirty="0">
                <a:solidFill>
                  <a:srgbClr val="FFDE58"/>
                </a:solidFill>
                <a:latin typeface="Arial"/>
                <a:cs typeface="Arial"/>
              </a:rPr>
              <a:t>-</a:t>
            </a:r>
            <a:r>
              <a:rPr sz="2000" b="1" spc="-60" dirty="0">
                <a:solidFill>
                  <a:srgbClr val="FFDE58"/>
                </a:solidFill>
                <a:latin typeface="Arial"/>
                <a:cs typeface="Arial"/>
              </a:rPr>
              <a:t>up</a:t>
            </a:r>
            <a:r>
              <a:rPr sz="2000" b="1" spc="-5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2000" b="1" spc="-35" dirty="0">
                <a:solidFill>
                  <a:srgbClr val="FFDE58"/>
                </a:solidFill>
                <a:latin typeface="Arial"/>
                <a:cs typeface="Arial"/>
              </a:rPr>
              <a:t>Packages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173613" y="1575105"/>
            <a:ext cx="3335020" cy="2159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7000" spc="-10" dirty="0"/>
              <a:t>Theme </a:t>
            </a:r>
            <a:r>
              <a:rPr sz="7000" spc="-290" dirty="0"/>
              <a:t>Goodies</a:t>
            </a:r>
            <a:endParaRPr sz="7000"/>
          </a:p>
        </p:txBody>
      </p:sp>
      <p:pic>
        <p:nvPicPr>
          <p:cNvPr id="5" name="Picture 4" descr="A green and yellow arrows in a circle&#10;&#10;Description automatically generated">
            <a:extLst>
              <a:ext uri="{FF2B5EF4-FFF2-40B4-BE49-F238E27FC236}">
                <a16:creationId xmlns:a16="http://schemas.microsoft.com/office/drawing/2014/main" id="{4328062E-39E8-01F9-5D97-D7593405E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8000" y="0"/>
            <a:ext cx="1440000" cy="1440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3A6BADACB263B48BD308FDDBD6491E6" ma:contentTypeVersion="17" ma:contentTypeDescription="Ein neues Dokument erstellen." ma:contentTypeScope="" ma:versionID="fef4bf79fabe0c509e8748f8be6966d7">
  <xsd:schema xmlns:xsd="http://www.w3.org/2001/XMLSchema" xmlns:xs="http://www.w3.org/2001/XMLSchema" xmlns:p="http://schemas.microsoft.com/office/2006/metadata/properties" xmlns:ns2="7f8d85af-1944-4423-8f40-937d291d7dc2" xmlns:ns3="18fe080e-4157-42c3-b5aa-7befa4d70465" targetNamespace="http://schemas.microsoft.com/office/2006/metadata/properties" ma:root="true" ma:fieldsID="9cdbf62d1278a10d056b680ba4e02791" ns2:_="" ns3:_="">
    <xsd:import namespace="7f8d85af-1944-4423-8f40-937d291d7dc2"/>
    <xsd:import namespace="18fe080e-4157-42c3-b5aa-7befa4d704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8d85af-1944-4423-8f40-937d291d7d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Bildmarkierungen" ma:readOnly="false" ma:fieldId="{5cf76f15-5ced-4ddc-b409-7134ff3c332f}" ma:taxonomyMulti="true" ma:sspId="044ba5b7-aee2-47a4-83e7-e93fedc449c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fe080e-4157-42c3-b5aa-7befa4d70465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c79fa84c-6c03-45ed-9f29-fa93d127eadc}" ma:internalName="TaxCatchAll" ma:showField="CatchAllData" ma:web="18fe080e-4157-42c3-b5aa-7befa4d704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f8d85af-1944-4423-8f40-937d291d7dc2">
      <Terms xmlns="http://schemas.microsoft.com/office/infopath/2007/PartnerControls"/>
    </lcf76f155ced4ddcb4097134ff3c332f>
    <TaxCatchAll xmlns="18fe080e-4157-42c3-b5aa-7befa4d70465" xsi:nil="true"/>
  </documentManagement>
</p:properties>
</file>

<file path=customXml/itemProps1.xml><?xml version="1.0" encoding="utf-8"?>
<ds:datastoreItem xmlns:ds="http://schemas.openxmlformats.org/officeDocument/2006/customXml" ds:itemID="{EB12DD27-4B3C-4B81-AE0E-8ED21ABBE88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E967EA-C85D-4287-A25C-F0ADFB5BB6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f8d85af-1944-4423-8f40-937d291d7dc2"/>
    <ds:schemaRef ds:uri="18fe080e-4157-42c3-b5aa-7befa4d704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4118B38-2674-497B-A0B7-8013F14729CB}">
  <ds:schemaRefs>
    <ds:schemaRef ds:uri="http://schemas.microsoft.com/office/2006/metadata/properties"/>
    <ds:schemaRef ds:uri="http://schemas.microsoft.com/office/infopath/2007/PartnerControls"/>
    <ds:schemaRef ds:uri="7f8d85af-1944-4423-8f40-937d291d7dc2"/>
    <ds:schemaRef ds:uri="18fe080e-4157-42c3-b5aa-7befa4d7046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439</Words>
  <Application>Microsoft Office PowerPoint</Application>
  <PresentationFormat>Custom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Arial</vt:lpstr>
      <vt:lpstr>Office Theme</vt:lpstr>
      <vt:lpstr>PowerPoint Presentation</vt:lpstr>
      <vt:lpstr>Zero Waste challenge:</vt:lpstr>
      <vt:lpstr>PowerPoint Presentation</vt:lpstr>
      <vt:lpstr>How do we reduce waste?</vt:lpstr>
      <vt:lpstr>Last Call Goodies</vt:lpstr>
      <vt:lpstr>Chat with AI for Preferences</vt:lpstr>
      <vt:lpstr>Identify Soon Expired Items</vt:lpstr>
      <vt:lpstr>PowerPoint Presentation</vt:lpstr>
      <vt:lpstr>Theme Goodies</vt:lpstr>
      <vt:lpstr>Event Goodies</vt:lpstr>
      <vt:lpstr>Reduce the need for disposal</vt:lpstr>
      <vt:lpstr>Regular products</vt:lpstr>
      <vt:lpstr>UI/UX</vt:lpstr>
      <vt:lpstr>What We Explored?</vt:lpstr>
      <vt:lpstr>Meet 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Last</dc:title>
  <cp:lastModifiedBy>Normand Overney</cp:lastModifiedBy>
  <cp:revision>1</cp:revision>
  <dcterms:created xsi:type="dcterms:W3CDTF">2024-09-08T07:26:29Z</dcterms:created>
  <dcterms:modified xsi:type="dcterms:W3CDTF">2024-09-08T09:41:25Z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0x01010023A6BADACB263B48BD308FDDBD6491E6</vt:lpwstr>
  </property>
  <property fmtid="{D5CDD505-2E9C-101B-9397-08002B2CF9AE}" pid="3" name="Created">
    <vt:filetime>2024-09-08T00:00:00Z</vt:filetime>
  </property>
  <property fmtid="{D5CDD505-2E9C-101B-9397-08002B2CF9AE}" pid="4" name="Creator">
    <vt:lpwstr>Acrobat PDFMaker 24 for PowerPoint</vt:lpwstr>
  </property>
  <property fmtid="{D5CDD505-2E9C-101B-9397-08002B2CF9AE}" pid="5" name="LastSaved">
    <vt:filetime>2024-09-08T00:00:00Z</vt:filetime>
  </property>
  <property fmtid="{D5CDD505-2E9C-101B-9397-08002B2CF9AE}" pid="6" name="Producer">
    <vt:lpwstr>Adobe PDF Library 24.3.86</vt:lpwstr>
  </property>
  <property fmtid="{D5CDD505-2E9C-101B-9397-08002B2CF9AE}" pid="7" name="MediaServiceImageTags">
    <vt:lpwstr/>
  </property>
</Properties>
</file>

<file path=docProps/thumbnail.jpeg>
</file>